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6"/>
  </p:notesMasterIdLst>
  <p:handoutMasterIdLst>
    <p:handoutMasterId r:id="rId97"/>
  </p:handoutMasterIdLst>
  <p:sldIdLst>
    <p:sldId id="267" r:id="rId3"/>
    <p:sldId id="273" r:id="rId4"/>
    <p:sldId id="272" r:id="rId5"/>
    <p:sldId id="510" r:id="rId6"/>
    <p:sldId id="755" r:id="rId7"/>
    <p:sldId id="756" r:id="rId8"/>
    <p:sldId id="757" r:id="rId9"/>
    <p:sldId id="759" r:id="rId10"/>
    <p:sldId id="760" r:id="rId11"/>
    <p:sldId id="838" r:id="rId12"/>
    <p:sldId id="839" r:id="rId13"/>
    <p:sldId id="762" r:id="rId14"/>
    <p:sldId id="763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74" r:id="rId25"/>
    <p:sldId id="775" r:id="rId26"/>
    <p:sldId id="840" r:id="rId27"/>
    <p:sldId id="776" r:id="rId28"/>
    <p:sldId id="777" r:id="rId29"/>
    <p:sldId id="778" r:id="rId30"/>
    <p:sldId id="779" r:id="rId31"/>
    <p:sldId id="780" r:id="rId32"/>
    <p:sldId id="781" r:id="rId33"/>
    <p:sldId id="782" r:id="rId34"/>
    <p:sldId id="783" r:id="rId35"/>
    <p:sldId id="784" r:id="rId36"/>
    <p:sldId id="785" r:id="rId37"/>
    <p:sldId id="712" r:id="rId38"/>
    <p:sldId id="690" r:id="rId39"/>
    <p:sldId id="786" r:id="rId40"/>
    <p:sldId id="787" r:id="rId41"/>
    <p:sldId id="788" r:id="rId42"/>
    <p:sldId id="789" r:id="rId43"/>
    <p:sldId id="790" r:id="rId44"/>
    <p:sldId id="791" r:id="rId45"/>
    <p:sldId id="792" r:id="rId46"/>
    <p:sldId id="794" r:id="rId47"/>
    <p:sldId id="795" r:id="rId48"/>
    <p:sldId id="796" r:id="rId49"/>
    <p:sldId id="797" r:id="rId50"/>
    <p:sldId id="844" r:id="rId51"/>
    <p:sldId id="798" r:id="rId52"/>
    <p:sldId id="799" r:id="rId53"/>
    <p:sldId id="800" r:id="rId54"/>
    <p:sldId id="801" r:id="rId55"/>
    <p:sldId id="802" r:id="rId56"/>
    <p:sldId id="803" r:id="rId57"/>
    <p:sldId id="804" r:id="rId58"/>
    <p:sldId id="841" r:id="rId59"/>
    <p:sldId id="805" r:id="rId60"/>
    <p:sldId id="806" r:id="rId61"/>
    <p:sldId id="807" r:id="rId62"/>
    <p:sldId id="808" r:id="rId63"/>
    <p:sldId id="810" r:id="rId64"/>
    <p:sldId id="811" r:id="rId65"/>
    <p:sldId id="842" r:id="rId66"/>
    <p:sldId id="812" r:id="rId67"/>
    <p:sldId id="813" r:id="rId68"/>
    <p:sldId id="817" r:id="rId69"/>
    <p:sldId id="818" r:id="rId70"/>
    <p:sldId id="846" r:id="rId71"/>
    <p:sldId id="847" r:id="rId72"/>
    <p:sldId id="848" r:id="rId73"/>
    <p:sldId id="845" r:id="rId74"/>
    <p:sldId id="819" r:id="rId75"/>
    <p:sldId id="820" r:id="rId76"/>
    <p:sldId id="849" r:id="rId77"/>
    <p:sldId id="814" r:id="rId78"/>
    <p:sldId id="821" r:id="rId79"/>
    <p:sldId id="822" r:id="rId80"/>
    <p:sldId id="850" r:id="rId81"/>
    <p:sldId id="823" r:id="rId82"/>
    <p:sldId id="843" r:id="rId83"/>
    <p:sldId id="824" r:id="rId84"/>
    <p:sldId id="828" r:id="rId85"/>
    <p:sldId id="829" r:id="rId86"/>
    <p:sldId id="830" r:id="rId87"/>
    <p:sldId id="851" r:id="rId88"/>
    <p:sldId id="815" r:id="rId89"/>
    <p:sldId id="831" r:id="rId90"/>
    <p:sldId id="833" r:id="rId91"/>
    <p:sldId id="834" r:id="rId92"/>
    <p:sldId id="835" r:id="rId93"/>
    <p:sldId id="836" r:id="rId94"/>
    <p:sldId id="837" r:id="rId9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1440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microsoft.com/office/2016/11/relationships/changesInfo" Target="changesInfos/changesInfo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E974ABBF-5C46-4277-8F49-0668C028A5C3}"/>
    <pc:docChg chg="custSel modSld">
      <pc:chgData name="조 현영" userId="86576d6c08d227aa" providerId="LiveId" clId="{E974ABBF-5C46-4277-8F49-0668C028A5C3}" dt="2022-12-16T10:17:46.343" v="17" actId="20577"/>
      <pc:docMkLst>
        <pc:docMk/>
      </pc:docMkLst>
      <pc:sldChg chg="addSp modSp mod">
        <pc:chgData name="조 현영" userId="86576d6c08d227aa" providerId="LiveId" clId="{E974ABBF-5C46-4277-8F49-0668C028A5C3}" dt="2022-12-16T10:17:46.343" v="17" actId="20577"/>
        <pc:sldMkLst>
          <pc:docMk/>
          <pc:sldMk cId="2095036623" sldId="267"/>
        </pc:sldMkLst>
        <pc:spChg chg="add mod">
          <ac:chgData name="조 현영" userId="86576d6c08d227aa" providerId="LiveId" clId="{E974ABBF-5C46-4277-8F49-0668C028A5C3}" dt="2022-12-16T10:17:46.343" v="17" actId="20577"/>
          <ac:spMkLst>
            <pc:docMk/>
            <pc:sldMk cId="2095036623" sldId="267"/>
            <ac:spMk id="2" creationId="{23A87784-D72A-BDBB-DC47-9C839DE89A0D}"/>
          </ac:spMkLst>
        </pc:spChg>
        <pc:picChg chg="mod">
          <ac:chgData name="조 현영" userId="86576d6c08d227aa" providerId="LiveId" clId="{E974ABBF-5C46-4277-8F49-0668C028A5C3}" dt="2022-12-16T10:08:52.964" v="0" actId="14826"/>
          <ac:picMkLst>
            <pc:docMk/>
            <pc:sldMk cId="2095036623" sldId="267"/>
            <ac:picMk id="4" creationId="{7A407A0C-EF80-44F0-BD35-B729FC8E405C}"/>
          </ac:picMkLst>
        </pc:picChg>
      </pc:sldChg>
      <pc:sldChg chg="addSp delSp modSp mod">
        <pc:chgData name="조 현영" userId="86576d6c08d227aa" providerId="LiveId" clId="{E974ABBF-5C46-4277-8F49-0668C028A5C3}" dt="2022-12-16T10:10:48.083" v="15" actId="1036"/>
        <pc:sldMkLst>
          <pc:docMk/>
          <pc:sldMk cId="2100198749" sldId="781"/>
        </pc:sldMkLst>
        <pc:picChg chg="del">
          <ac:chgData name="조 현영" userId="86576d6c08d227aa" providerId="LiveId" clId="{E974ABBF-5C46-4277-8F49-0668C028A5C3}" dt="2022-12-16T10:10:11.216" v="1" actId="478"/>
          <ac:picMkLst>
            <pc:docMk/>
            <pc:sldMk cId="2100198749" sldId="781"/>
            <ac:picMk id="5" creationId="{5186C08B-5B05-C2EA-E08F-61252D1A254E}"/>
          </ac:picMkLst>
        </pc:picChg>
        <pc:picChg chg="add mod">
          <ac:chgData name="조 현영" userId="86576d6c08d227aa" providerId="LiveId" clId="{E974ABBF-5C46-4277-8F49-0668C028A5C3}" dt="2022-12-16T10:10:48.083" v="15" actId="1036"/>
          <ac:picMkLst>
            <pc:docMk/>
            <pc:sldMk cId="2100198749" sldId="781"/>
            <ac:picMk id="6" creationId="{4BE851B8-F25F-240A-1FC9-5353FEB4F908}"/>
          </ac:picMkLst>
        </pc:picChg>
        <pc:picChg chg="del">
          <ac:chgData name="조 현영" userId="86576d6c08d227aa" providerId="LiveId" clId="{E974ABBF-5C46-4277-8F49-0668C028A5C3}" dt="2022-12-16T10:10:20.364" v="5" actId="478"/>
          <ac:picMkLst>
            <pc:docMk/>
            <pc:sldMk cId="2100198749" sldId="781"/>
            <ac:picMk id="9" creationId="{25189752-1BC6-52AF-C83F-96019A1E106D}"/>
          </ac:picMkLst>
        </pc:picChg>
        <pc:picChg chg="add mod">
          <ac:chgData name="조 현영" userId="86576d6c08d227aa" providerId="LiveId" clId="{E974ABBF-5C46-4277-8F49-0668C028A5C3}" dt="2022-12-16T10:10:44.297" v="12" actId="1037"/>
          <ac:picMkLst>
            <pc:docMk/>
            <pc:sldMk cId="2100198749" sldId="781"/>
            <ac:picMk id="10" creationId="{FDFE98BE-8378-A54C-4EFA-A336A8862D51}"/>
          </ac:picMkLst>
        </pc:picChg>
        <pc:picChg chg="del">
          <ac:chgData name="조 현영" userId="86576d6c08d227aa" providerId="LiveId" clId="{E974ABBF-5C46-4277-8F49-0668C028A5C3}" dt="2022-12-16T10:10:20.986" v="6" actId="478"/>
          <ac:picMkLst>
            <pc:docMk/>
            <pc:sldMk cId="2100198749" sldId="781"/>
            <ac:picMk id="12" creationId="{CB1BB1DA-611E-DDDE-8E57-392A4E8DADB8}"/>
          </ac:picMkLst>
        </pc:picChg>
        <pc:picChg chg="del">
          <ac:chgData name="조 현영" userId="86576d6c08d227aa" providerId="LiveId" clId="{E974ABBF-5C46-4277-8F49-0668C028A5C3}" dt="2022-12-16T10:10:11.216" v="1" actId="478"/>
          <ac:picMkLst>
            <pc:docMk/>
            <pc:sldMk cId="2100198749" sldId="781"/>
            <ac:picMk id="15" creationId="{BF7F444E-81A8-9FAE-EB2C-AEB5E14258B3}"/>
          </ac:picMkLst>
        </pc:picChg>
      </pc:sldChg>
    </pc:docChg>
  </pc:docChgLst>
  <pc:docChgLst>
    <pc:chgData name="조 현영" userId="86576d6c08d227aa" providerId="LiveId" clId="{A58B5C45-B792-45E7-AD99-4BCA1BD71048}"/>
    <pc:docChg chg="undo custSel addSld delSld modSld">
      <pc:chgData name="조 현영" userId="86576d6c08d227aa" providerId="LiveId" clId="{A58B5C45-B792-45E7-AD99-4BCA1BD71048}" dt="2022-11-19T10:24:59.143" v="1593" actId="20577"/>
      <pc:docMkLst>
        <pc:docMk/>
      </pc:docMkLst>
      <pc:sldChg chg="modSp mod">
        <pc:chgData name="조 현영" userId="86576d6c08d227aa" providerId="LiveId" clId="{A58B5C45-B792-45E7-AD99-4BCA1BD71048}" dt="2022-11-19T05:52:46.297" v="2" actId="20577"/>
        <pc:sldMkLst>
          <pc:docMk/>
          <pc:sldMk cId="1464793203" sldId="510"/>
        </pc:sldMkLst>
        <pc:spChg chg="mod">
          <ac:chgData name="조 현영" userId="86576d6c08d227aa" providerId="LiveId" clId="{A58B5C45-B792-45E7-AD99-4BCA1BD71048}" dt="2022-11-19T05:52:46.297" v="2" actId="20577"/>
          <ac:spMkLst>
            <pc:docMk/>
            <pc:sldMk cId="1464793203" sldId="510"/>
            <ac:spMk id="3" creationId="{00000000-0000-0000-0000-000000000000}"/>
          </ac:spMkLst>
        </pc:spChg>
      </pc:sldChg>
      <pc:sldChg chg="modSp mod">
        <pc:chgData name="조 현영" userId="86576d6c08d227aa" providerId="LiveId" clId="{A58B5C45-B792-45E7-AD99-4BCA1BD71048}" dt="2022-11-19T05:51:16.331" v="0" actId="1076"/>
        <pc:sldMkLst>
          <pc:docMk/>
          <pc:sldMk cId="493944360" sldId="755"/>
        </pc:sldMkLst>
        <pc:picChg chg="mod">
          <ac:chgData name="조 현영" userId="86576d6c08d227aa" providerId="LiveId" clId="{A58B5C45-B792-45E7-AD99-4BCA1BD71048}" dt="2022-11-19T05:51:16.331" v="0" actId="1076"/>
          <ac:picMkLst>
            <pc:docMk/>
            <pc:sldMk cId="493944360" sldId="755"/>
            <ac:picMk id="8" creationId="{F7D6EA1A-8841-44E1-BB0B-6D70E1CE54F6}"/>
          </ac:picMkLst>
        </pc:picChg>
      </pc:sldChg>
      <pc:sldChg chg="addSp delSp modSp mod">
        <pc:chgData name="조 현영" userId="86576d6c08d227aa" providerId="LiveId" clId="{A58B5C45-B792-45E7-AD99-4BCA1BD71048}" dt="2022-11-19T05:54:49.869" v="7" actId="1076"/>
        <pc:sldMkLst>
          <pc:docMk/>
          <pc:sldMk cId="2738412519" sldId="767"/>
        </pc:sldMkLst>
        <pc:picChg chg="add mod">
          <ac:chgData name="조 현영" userId="86576d6c08d227aa" providerId="LiveId" clId="{A58B5C45-B792-45E7-AD99-4BCA1BD71048}" dt="2022-11-19T05:54:49.869" v="7" actId="1076"/>
          <ac:picMkLst>
            <pc:docMk/>
            <pc:sldMk cId="2738412519" sldId="767"/>
            <ac:picMk id="5" creationId="{D1564111-DFBA-5BA7-A203-6647F6B9EA0B}"/>
          </ac:picMkLst>
        </pc:picChg>
        <pc:picChg chg="del">
          <ac:chgData name="조 현영" userId="86576d6c08d227aa" providerId="LiveId" clId="{A58B5C45-B792-45E7-AD99-4BCA1BD71048}" dt="2022-11-19T05:54:42.412" v="3" actId="478"/>
          <ac:picMkLst>
            <pc:docMk/>
            <pc:sldMk cId="2738412519" sldId="767"/>
            <ac:picMk id="10" creationId="{FBE24E80-7742-4277-8C0E-535DCA7DFE6B}"/>
          </ac:picMkLst>
        </pc:picChg>
      </pc:sldChg>
      <pc:sldChg chg="modSp mod">
        <pc:chgData name="조 현영" userId="86576d6c08d227aa" providerId="LiveId" clId="{A58B5C45-B792-45E7-AD99-4BCA1BD71048}" dt="2022-11-19T05:55:08.076" v="9" actId="1076"/>
        <pc:sldMkLst>
          <pc:docMk/>
          <pc:sldMk cId="2034360413" sldId="769"/>
        </pc:sldMkLst>
        <pc:picChg chg="mod">
          <ac:chgData name="조 현영" userId="86576d6c08d227aa" providerId="LiveId" clId="{A58B5C45-B792-45E7-AD99-4BCA1BD71048}" dt="2022-11-19T05:55:08.076" v="9" actId="1076"/>
          <ac:picMkLst>
            <pc:docMk/>
            <pc:sldMk cId="2034360413" sldId="769"/>
            <ac:picMk id="6" creationId="{513EEA59-33BF-4254-9D08-0F73D372D4FB}"/>
          </ac:picMkLst>
        </pc:picChg>
      </pc:sldChg>
      <pc:sldChg chg="addSp delSp modSp mod">
        <pc:chgData name="조 현영" userId="86576d6c08d227aa" providerId="LiveId" clId="{A58B5C45-B792-45E7-AD99-4BCA1BD71048}" dt="2022-11-19T05:55:38.727" v="12" actId="1076"/>
        <pc:sldMkLst>
          <pc:docMk/>
          <pc:sldMk cId="3340670110" sldId="771"/>
        </pc:sldMkLst>
        <pc:picChg chg="add mod">
          <ac:chgData name="조 현영" userId="86576d6c08d227aa" providerId="LiveId" clId="{A58B5C45-B792-45E7-AD99-4BCA1BD71048}" dt="2022-11-19T05:55:38.727" v="12" actId="1076"/>
          <ac:picMkLst>
            <pc:docMk/>
            <pc:sldMk cId="3340670110" sldId="771"/>
            <ac:picMk id="5" creationId="{1BB64376-F722-60B0-525A-B6C477B9BF76}"/>
          </ac:picMkLst>
        </pc:picChg>
        <pc:picChg chg="del">
          <ac:chgData name="조 현영" userId="86576d6c08d227aa" providerId="LiveId" clId="{A58B5C45-B792-45E7-AD99-4BCA1BD71048}" dt="2022-11-19T05:55:28.554" v="10" actId="478"/>
          <ac:picMkLst>
            <pc:docMk/>
            <pc:sldMk cId="3340670110" sldId="771"/>
            <ac:picMk id="6" creationId="{30519129-949B-49D3-8A0D-DD201D2CCF9F}"/>
          </ac:picMkLst>
        </pc:picChg>
      </pc:sldChg>
      <pc:sldChg chg="addSp delSp modSp mod">
        <pc:chgData name="조 현영" userId="86576d6c08d227aa" providerId="LiveId" clId="{A58B5C45-B792-45E7-AD99-4BCA1BD71048}" dt="2022-11-19T05:57:49.924" v="65" actId="20577"/>
        <pc:sldMkLst>
          <pc:docMk/>
          <pc:sldMk cId="1336312538" sldId="773"/>
        </pc:sldMkLst>
        <pc:spChg chg="mod">
          <ac:chgData name="조 현영" userId="86576d6c08d227aa" providerId="LiveId" clId="{A58B5C45-B792-45E7-AD99-4BCA1BD71048}" dt="2022-11-19T05:57:49.924" v="65" actId="20577"/>
          <ac:spMkLst>
            <pc:docMk/>
            <pc:sldMk cId="1336312538" sldId="773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5:57:41.885" v="16" actId="1076"/>
          <ac:picMkLst>
            <pc:docMk/>
            <pc:sldMk cId="1336312538" sldId="773"/>
            <ac:picMk id="5" creationId="{3A4283B2-119B-CA1B-07F2-2EF1389AF8B9}"/>
          </ac:picMkLst>
        </pc:picChg>
        <pc:picChg chg="del">
          <ac:chgData name="조 현영" userId="86576d6c08d227aa" providerId="LiveId" clId="{A58B5C45-B792-45E7-AD99-4BCA1BD71048}" dt="2022-11-19T05:57:27.456" v="13" actId="478"/>
          <ac:picMkLst>
            <pc:docMk/>
            <pc:sldMk cId="1336312538" sldId="773"/>
            <ac:picMk id="10" creationId="{8929A7B5-D399-4AAE-8BE9-112B258FB142}"/>
          </ac:picMkLst>
        </pc:picChg>
      </pc:sldChg>
      <pc:sldChg chg="addSp delSp modSp mod">
        <pc:chgData name="조 현영" userId="86576d6c08d227aa" providerId="LiveId" clId="{A58B5C45-B792-45E7-AD99-4BCA1BD71048}" dt="2022-11-19T05:58:04.894" v="68" actId="1076"/>
        <pc:sldMkLst>
          <pc:docMk/>
          <pc:sldMk cId="3095877110" sldId="774"/>
        </pc:sldMkLst>
        <pc:picChg chg="add mod">
          <ac:chgData name="조 현영" userId="86576d6c08d227aa" providerId="LiveId" clId="{A58B5C45-B792-45E7-AD99-4BCA1BD71048}" dt="2022-11-19T05:58:04.894" v="68" actId="1076"/>
          <ac:picMkLst>
            <pc:docMk/>
            <pc:sldMk cId="3095877110" sldId="774"/>
            <ac:picMk id="5" creationId="{28354714-25C5-F16D-906B-1AAB80667141}"/>
          </ac:picMkLst>
        </pc:picChg>
        <pc:picChg chg="del">
          <ac:chgData name="조 현영" userId="86576d6c08d227aa" providerId="LiveId" clId="{A58B5C45-B792-45E7-AD99-4BCA1BD71048}" dt="2022-11-19T05:58:02.308" v="66" actId="478"/>
          <ac:picMkLst>
            <pc:docMk/>
            <pc:sldMk cId="3095877110" sldId="774"/>
            <ac:picMk id="10" creationId="{BB64D358-C619-4148-AC66-724EB495F710}"/>
          </ac:picMkLst>
        </pc:picChg>
      </pc:sldChg>
      <pc:sldChg chg="addSp delSp modSp mod">
        <pc:chgData name="조 현영" userId="86576d6c08d227aa" providerId="LiveId" clId="{A58B5C45-B792-45E7-AD99-4BCA1BD71048}" dt="2022-11-19T05:59:10.267" v="85" actId="20577"/>
        <pc:sldMkLst>
          <pc:docMk/>
          <pc:sldMk cId="2365533040" sldId="775"/>
        </pc:sldMkLst>
        <pc:spChg chg="mod">
          <ac:chgData name="조 현영" userId="86576d6c08d227aa" providerId="LiveId" clId="{A58B5C45-B792-45E7-AD99-4BCA1BD71048}" dt="2022-11-19T05:59:10.267" v="85" actId="20577"/>
          <ac:spMkLst>
            <pc:docMk/>
            <pc:sldMk cId="2365533040" sldId="775"/>
            <ac:spMk id="3" creationId="{00000000-0000-0000-0000-000000000000}"/>
          </ac:spMkLst>
        </pc:spChg>
        <pc:picChg chg="add mod ord">
          <ac:chgData name="조 현영" userId="86576d6c08d227aa" providerId="LiveId" clId="{A58B5C45-B792-45E7-AD99-4BCA1BD71048}" dt="2022-11-19T05:59:03.019" v="77" actId="166"/>
          <ac:picMkLst>
            <pc:docMk/>
            <pc:sldMk cId="2365533040" sldId="775"/>
            <ac:picMk id="5" creationId="{0C79CFBB-8AFD-0F18-08B8-AF2A0C13846E}"/>
          </ac:picMkLst>
        </pc:picChg>
        <pc:picChg chg="del">
          <ac:chgData name="조 현영" userId="86576d6c08d227aa" providerId="LiveId" clId="{A58B5C45-B792-45E7-AD99-4BCA1BD71048}" dt="2022-11-19T05:58:24.967" v="69" actId="478"/>
          <ac:picMkLst>
            <pc:docMk/>
            <pc:sldMk cId="2365533040" sldId="775"/>
            <ac:picMk id="6" creationId="{15062170-5D98-4A0F-A429-B509FCC67336}"/>
          </ac:picMkLst>
        </pc:picChg>
        <pc:picChg chg="add mod">
          <ac:chgData name="조 현영" userId="86576d6c08d227aa" providerId="LiveId" clId="{A58B5C45-B792-45E7-AD99-4BCA1BD71048}" dt="2022-11-19T05:59:00.443" v="76" actId="1076"/>
          <ac:picMkLst>
            <pc:docMk/>
            <pc:sldMk cId="2365533040" sldId="775"/>
            <ac:picMk id="9" creationId="{D83811AF-5B3D-7B4B-1DF6-43686437FA81}"/>
          </ac:picMkLst>
        </pc:picChg>
      </pc:sldChg>
      <pc:sldChg chg="addSp delSp modSp mod">
        <pc:chgData name="조 현영" userId="86576d6c08d227aa" providerId="LiveId" clId="{A58B5C45-B792-45E7-AD99-4BCA1BD71048}" dt="2022-11-19T06:00:19.222" v="119" actId="20577"/>
        <pc:sldMkLst>
          <pc:docMk/>
          <pc:sldMk cId="564468555" sldId="776"/>
        </pc:sldMkLst>
        <pc:spChg chg="mod">
          <ac:chgData name="조 현영" userId="86576d6c08d227aa" providerId="LiveId" clId="{A58B5C45-B792-45E7-AD99-4BCA1BD71048}" dt="2022-11-19T06:00:19.222" v="119" actId="20577"/>
          <ac:spMkLst>
            <pc:docMk/>
            <pc:sldMk cId="564468555" sldId="776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00:07.700" v="99" actId="1076"/>
          <ac:picMkLst>
            <pc:docMk/>
            <pc:sldMk cId="564468555" sldId="776"/>
            <ac:picMk id="5" creationId="{BABD2A5D-5008-9469-26B7-FA08D445934B}"/>
          </ac:picMkLst>
        </pc:picChg>
        <pc:picChg chg="del">
          <ac:chgData name="조 현영" userId="86576d6c08d227aa" providerId="LiveId" clId="{A58B5C45-B792-45E7-AD99-4BCA1BD71048}" dt="2022-11-19T06:00:04.917" v="97" actId="478"/>
          <ac:picMkLst>
            <pc:docMk/>
            <pc:sldMk cId="564468555" sldId="776"/>
            <ac:picMk id="6" creationId="{67D9C6F5-8C71-4BA6-A5E7-C0B82F3AB009}"/>
          </ac:picMkLst>
        </pc:picChg>
        <pc:picChg chg="del">
          <ac:chgData name="조 현영" userId="86576d6c08d227aa" providerId="LiveId" clId="{A58B5C45-B792-45E7-AD99-4BCA1BD71048}" dt="2022-11-19T06:00:02.654" v="96" actId="478"/>
          <ac:picMkLst>
            <pc:docMk/>
            <pc:sldMk cId="564468555" sldId="776"/>
            <ac:picMk id="8" creationId="{DCE3D437-0305-42B7-86EE-437DF6C1022C}"/>
          </ac:picMkLst>
        </pc:picChg>
      </pc:sldChg>
      <pc:sldChg chg="addSp delSp modSp mod">
        <pc:chgData name="조 현영" userId="86576d6c08d227aa" providerId="LiveId" clId="{A58B5C45-B792-45E7-AD99-4BCA1BD71048}" dt="2022-11-19T06:05:50.518" v="159" actId="20577"/>
        <pc:sldMkLst>
          <pc:docMk/>
          <pc:sldMk cId="2592774150" sldId="777"/>
        </pc:sldMkLst>
        <pc:spChg chg="mod">
          <ac:chgData name="조 현영" userId="86576d6c08d227aa" providerId="LiveId" clId="{A58B5C45-B792-45E7-AD99-4BCA1BD71048}" dt="2022-11-19T06:05:50.518" v="159" actId="20577"/>
          <ac:spMkLst>
            <pc:docMk/>
            <pc:sldMk cId="2592774150" sldId="777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00:40.296" v="122" actId="1076"/>
          <ac:picMkLst>
            <pc:docMk/>
            <pc:sldMk cId="2592774150" sldId="777"/>
            <ac:picMk id="5" creationId="{B56D1E1A-DC5E-0E8A-8276-2DED45DC4C3B}"/>
          </ac:picMkLst>
        </pc:picChg>
        <pc:picChg chg="del">
          <ac:chgData name="조 현영" userId="86576d6c08d227aa" providerId="LiveId" clId="{A58B5C45-B792-45E7-AD99-4BCA1BD71048}" dt="2022-11-19T06:00:38.133" v="120" actId="478"/>
          <ac:picMkLst>
            <pc:docMk/>
            <pc:sldMk cId="2592774150" sldId="777"/>
            <ac:picMk id="6" creationId="{F541346A-853D-4E0C-8259-B83CB01DF38B}"/>
          </ac:picMkLst>
        </pc:picChg>
      </pc:sldChg>
      <pc:sldChg chg="addSp delSp modSp mod">
        <pc:chgData name="조 현영" userId="86576d6c08d227aa" providerId="LiveId" clId="{A58B5C45-B792-45E7-AD99-4BCA1BD71048}" dt="2022-11-19T06:07:48.586" v="248" actId="20577"/>
        <pc:sldMkLst>
          <pc:docMk/>
          <pc:sldMk cId="3048538818" sldId="778"/>
        </pc:sldMkLst>
        <pc:spChg chg="mod">
          <ac:chgData name="조 현영" userId="86576d6c08d227aa" providerId="LiveId" clId="{A58B5C45-B792-45E7-AD99-4BCA1BD71048}" dt="2022-11-19T06:06:42.507" v="194" actId="20577"/>
          <ac:spMkLst>
            <pc:docMk/>
            <pc:sldMk cId="3048538818" sldId="778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06:07:48.586" v="248" actId="20577"/>
          <ac:spMkLst>
            <pc:docMk/>
            <pc:sldMk cId="3048538818" sldId="778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06:25.228" v="163" actId="1076"/>
          <ac:picMkLst>
            <pc:docMk/>
            <pc:sldMk cId="3048538818" sldId="778"/>
            <ac:picMk id="5" creationId="{1CD98F90-0383-4251-342F-FF7C2C85EEB4}"/>
          </ac:picMkLst>
        </pc:picChg>
        <pc:picChg chg="del">
          <ac:chgData name="조 현영" userId="86576d6c08d227aa" providerId="LiveId" clId="{A58B5C45-B792-45E7-AD99-4BCA1BD71048}" dt="2022-11-19T06:06:20.889" v="160" actId="478"/>
          <ac:picMkLst>
            <pc:docMk/>
            <pc:sldMk cId="3048538818" sldId="778"/>
            <ac:picMk id="6" creationId="{5B5E6DC9-694E-4CE8-A7A0-867EBD417DF6}"/>
          </ac:picMkLst>
        </pc:picChg>
        <pc:picChg chg="del">
          <ac:chgData name="조 현영" userId="86576d6c08d227aa" providerId="LiveId" clId="{A58B5C45-B792-45E7-AD99-4BCA1BD71048}" dt="2022-11-19T06:06:22.121" v="161" actId="478"/>
          <ac:picMkLst>
            <pc:docMk/>
            <pc:sldMk cId="3048538818" sldId="778"/>
            <ac:picMk id="9" creationId="{09AAD6D6-2B03-40B0-9985-7305CDA52E88}"/>
          </ac:picMkLst>
        </pc:picChg>
      </pc:sldChg>
      <pc:sldChg chg="addSp delSp modSp mod">
        <pc:chgData name="조 현영" userId="86576d6c08d227aa" providerId="LiveId" clId="{A58B5C45-B792-45E7-AD99-4BCA1BD71048}" dt="2022-11-19T06:08:11.367" v="285" actId="20577"/>
        <pc:sldMkLst>
          <pc:docMk/>
          <pc:sldMk cId="563275890" sldId="779"/>
        </pc:sldMkLst>
        <pc:spChg chg="mod">
          <ac:chgData name="조 현영" userId="86576d6c08d227aa" providerId="LiveId" clId="{A58B5C45-B792-45E7-AD99-4BCA1BD71048}" dt="2022-11-19T06:07:59.633" v="249"/>
          <ac:spMkLst>
            <pc:docMk/>
            <pc:sldMk cId="563275890" sldId="779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06:08:11.367" v="285" actId="20577"/>
          <ac:spMkLst>
            <pc:docMk/>
            <pc:sldMk cId="563275890" sldId="779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07:39.649" v="244" actId="1076"/>
          <ac:picMkLst>
            <pc:docMk/>
            <pc:sldMk cId="563275890" sldId="779"/>
            <ac:picMk id="5" creationId="{31045689-4CEB-ECD0-C86C-120DED679099}"/>
          </ac:picMkLst>
        </pc:picChg>
        <pc:picChg chg="del">
          <ac:chgData name="조 현영" userId="86576d6c08d227aa" providerId="LiveId" clId="{A58B5C45-B792-45E7-AD99-4BCA1BD71048}" dt="2022-11-19T06:07:28.425" v="242" actId="478"/>
          <ac:picMkLst>
            <pc:docMk/>
            <pc:sldMk cId="563275890" sldId="779"/>
            <ac:picMk id="6" creationId="{A72AAF82-ACE9-40F4-B1AB-332A44D928FE}"/>
          </ac:picMkLst>
        </pc:picChg>
      </pc:sldChg>
      <pc:sldChg chg="delSp modSp mod">
        <pc:chgData name="조 현영" userId="86576d6c08d227aa" providerId="LiveId" clId="{A58B5C45-B792-45E7-AD99-4BCA1BD71048}" dt="2022-11-19T06:07:25.360" v="241" actId="1076"/>
        <pc:sldMkLst>
          <pc:docMk/>
          <pc:sldMk cId="982910344" sldId="780"/>
        </pc:sldMkLst>
        <pc:picChg chg="del">
          <ac:chgData name="조 현영" userId="86576d6c08d227aa" providerId="LiveId" clId="{A58B5C45-B792-45E7-AD99-4BCA1BD71048}" dt="2022-11-19T06:07:21.966" v="240" actId="478"/>
          <ac:picMkLst>
            <pc:docMk/>
            <pc:sldMk cId="982910344" sldId="780"/>
            <ac:picMk id="8" creationId="{88ECEF30-9B2B-4CBA-A5CD-7C170720386F}"/>
          </ac:picMkLst>
        </pc:picChg>
        <pc:picChg chg="mod">
          <ac:chgData name="조 현영" userId="86576d6c08d227aa" providerId="LiveId" clId="{A58B5C45-B792-45E7-AD99-4BCA1BD71048}" dt="2022-11-19T06:07:25.360" v="241" actId="1076"/>
          <ac:picMkLst>
            <pc:docMk/>
            <pc:sldMk cId="982910344" sldId="780"/>
            <ac:picMk id="10" creationId="{9EC8C2D0-2F9B-4217-93F7-2A251AD2426E}"/>
          </ac:picMkLst>
        </pc:picChg>
      </pc:sldChg>
      <pc:sldChg chg="addSp delSp modSp mod">
        <pc:chgData name="조 현영" userId="86576d6c08d227aa" providerId="LiveId" clId="{A58B5C45-B792-45E7-AD99-4BCA1BD71048}" dt="2022-11-19T06:10:46.540" v="302" actId="1076"/>
        <pc:sldMkLst>
          <pc:docMk/>
          <pc:sldMk cId="2100198749" sldId="781"/>
        </pc:sldMkLst>
        <pc:picChg chg="add mod">
          <ac:chgData name="조 현영" userId="86576d6c08d227aa" providerId="LiveId" clId="{A58B5C45-B792-45E7-AD99-4BCA1BD71048}" dt="2022-11-19T06:09:59.630" v="292" actId="1076"/>
          <ac:picMkLst>
            <pc:docMk/>
            <pc:sldMk cId="2100198749" sldId="781"/>
            <ac:picMk id="5" creationId="{5186C08B-5B05-C2EA-E08F-61252D1A254E}"/>
          </ac:picMkLst>
        </pc:picChg>
        <pc:picChg chg="del">
          <ac:chgData name="조 현영" userId="86576d6c08d227aa" providerId="LiveId" clId="{A58B5C45-B792-45E7-AD99-4BCA1BD71048}" dt="2022-11-19T06:08:25.972" v="287" actId="478"/>
          <ac:picMkLst>
            <pc:docMk/>
            <pc:sldMk cId="2100198749" sldId="781"/>
            <ac:picMk id="6" creationId="{7AD1142B-2EC2-4785-836A-1E9BC905E967}"/>
          </ac:picMkLst>
        </pc:picChg>
        <pc:picChg chg="add mod">
          <ac:chgData name="조 현영" userId="86576d6c08d227aa" providerId="LiveId" clId="{A58B5C45-B792-45E7-AD99-4BCA1BD71048}" dt="2022-11-19T06:10:05.226" v="295" actId="1076"/>
          <ac:picMkLst>
            <pc:docMk/>
            <pc:sldMk cId="2100198749" sldId="781"/>
            <ac:picMk id="9" creationId="{25189752-1BC6-52AF-C83F-96019A1E106D}"/>
          </ac:picMkLst>
        </pc:picChg>
        <pc:picChg chg="del">
          <ac:chgData name="조 현영" userId="86576d6c08d227aa" providerId="LiveId" clId="{A58B5C45-B792-45E7-AD99-4BCA1BD71048}" dt="2022-11-19T06:08:25.063" v="286" actId="478"/>
          <ac:picMkLst>
            <pc:docMk/>
            <pc:sldMk cId="2100198749" sldId="781"/>
            <ac:picMk id="11" creationId="{1CD5B545-ED70-4EE1-B35E-3318F0BF1417}"/>
          </ac:picMkLst>
        </pc:picChg>
        <pc:picChg chg="add mod">
          <ac:chgData name="조 현영" userId="86576d6c08d227aa" providerId="LiveId" clId="{A58B5C45-B792-45E7-AD99-4BCA1BD71048}" dt="2022-11-19T06:10:28.826" v="299" actId="14100"/>
          <ac:picMkLst>
            <pc:docMk/>
            <pc:sldMk cId="2100198749" sldId="781"/>
            <ac:picMk id="12" creationId="{CB1BB1DA-611E-DDDE-8E57-392A4E8DADB8}"/>
          </ac:picMkLst>
        </pc:picChg>
        <pc:picChg chg="add mod">
          <ac:chgData name="조 현영" userId="86576d6c08d227aa" providerId="LiveId" clId="{A58B5C45-B792-45E7-AD99-4BCA1BD71048}" dt="2022-11-19T06:10:46.540" v="302" actId="1076"/>
          <ac:picMkLst>
            <pc:docMk/>
            <pc:sldMk cId="2100198749" sldId="781"/>
            <ac:picMk id="15" creationId="{BF7F444E-81A8-9FAE-EB2C-AEB5E14258B3}"/>
          </ac:picMkLst>
        </pc:picChg>
      </pc:sldChg>
      <pc:sldChg chg="addSp delSp modSp mod">
        <pc:chgData name="조 현영" userId="86576d6c08d227aa" providerId="LiveId" clId="{A58B5C45-B792-45E7-AD99-4BCA1BD71048}" dt="2022-11-19T06:11:24.763" v="309" actId="1038"/>
        <pc:sldMkLst>
          <pc:docMk/>
          <pc:sldMk cId="2865079609" sldId="783"/>
        </pc:sldMkLst>
        <pc:picChg chg="add mod">
          <ac:chgData name="조 현영" userId="86576d6c08d227aa" providerId="LiveId" clId="{A58B5C45-B792-45E7-AD99-4BCA1BD71048}" dt="2022-11-19T06:11:08.879" v="305" actId="1076"/>
          <ac:picMkLst>
            <pc:docMk/>
            <pc:sldMk cId="2865079609" sldId="783"/>
            <ac:picMk id="5" creationId="{1627F331-4551-F8C4-D08E-EA2997459612}"/>
          </ac:picMkLst>
        </pc:picChg>
        <pc:picChg chg="del">
          <ac:chgData name="조 현영" userId="86576d6c08d227aa" providerId="LiveId" clId="{A58B5C45-B792-45E7-AD99-4BCA1BD71048}" dt="2022-11-19T06:11:05.800" v="303" actId="478"/>
          <ac:picMkLst>
            <pc:docMk/>
            <pc:sldMk cId="2865079609" sldId="783"/>
            <ac:picMk id="8" creationId="{BEBDA23A-6E99-4E9A-8D9A-2959B81B3B9A}"/>
          </ac:picMkLst>
        </pc:picChg>
        <pc:picChg chg="add mod">
          <ac:chgData name="조 현영" userId="86576d6c08d227aa" providerId="LiveId" clId="{A58B5C45-B792-45E7-AD99-4BCA1BD71048}" dt="2022-11-19T06:11:24.763" v="309" actId="1038"/>
          <ac:picMkLst>
            <pc:docMk/>
            <pc:sldMk cId="2865079609" sldId="783"/>
            <ac:picMk id="9" creationId="{4836DB6E-3DE7-2252-19E8-2D014F77027E}"/>
          </ac:picMkLst>
        </pc:picChg>
        <pc:picChg chg="del">
          <ac:chgData name="조 현영" userId="86576d6c08d227aa" providerId="LiveId" clId="{A58B5C45-B792-45E7-AD99-4BCA1BD71048}" dt="2022-11-19T06:11:10.273" v="306" actId="478"/>
          <ac:picMkLst>
            <pc:docMk/>
            <pc:sldMk cId="2865079609" sldId="783"/>
            <ac:picMk id="10" creationId="{BCAD9F15-7E2A-493C-88E8-BDB1BB47F766}"/>
          </ac:picMkLst>
        </pc:picChg>
      </pc:sldChg>
      <pc:sldChg chg="addSp delSp modSp mod">
        <pc:chgData name="조 현영" userId="86576d6c08d227aa" providerId="LiveId" clId="{A58B5C45-B792-45E7-AD99-4BCA1BD71048}" dt="2022-11-19T06:11:40.138" v="313" actId="1076"/>
        <pc:sldMkLst>
          <pc:docMk/>
          <pc:sldMk cId="2924204688" sldId="784"/>
        </pc:sldMkLst>
        <pc:picChg chg="del">
          <ac:chgData name="조 현영" userId="86576d6c08d227aa" providerId="LiveId" clId="{A58B5C45-B792-45E7-AD99-4BCA1BD71048}" dt="2022-11-19T06:11:36.205" v="311" actId="478"/>
          <ac:picMkLst>
            <pc:docMk/>
            <pc:sldMk cId="2924204688" sldId="784"/>
            <ac:picMk id="5" creationId="{58DD999E-8D08-44D0-830C-7B89A98A4178}"/>
          </ac:picMkLst>
        </pc:picChg>
        <pc:picChg chg="add mod">
          <ac:chgData name="조 현영" userId="86576d6c08d227aa" providerId="LiveId" clId="{A58B5C45-B792-45E7-AD99-4BCA1BD71048}" dt="2022-11-19T06:11:40.138" v="313" actId="1076"/>
          <ac:picMkLst>
            <pc:docMk/>
            <pc:sldMk cId="2924204688" sldId="784"/>
            <ac:picMk id="6" creationId="{B0D97683-F230-D673-0754-3B4901960310}"/>
          </ac:picMkLst>
        </pc:picChg>
        <pc:picChg chg="del">
          <ac:chgData name="조 현영" userId="86576d6c08d227aa" providerId="LiveId" clId="{A58B5C45-B792-45E7-AD99-4BCA1BD71048}" dt="2022-11-19T06:11:34.491" v="310" actId="478"/>
          <ac:picMkLst>
            <pc:docMk/>
            <pc:sldMk cId="2924204688" sldId="784"/>
            <ac:picMk id="9" creationId="{161216DA-7B53-4EB7-B13E-ED07F89BD545}"/>
          </ac:picMkLst>
        </pc:picChg>
      </pc:sldChg>
      <pc:sldChg chg="addSp delSp modSp mod">
        <pc:chgData name="조 현영" userId="86576d6c08d227aa" providerId="LiveId" clId="{A58B5C45-B792-45E7-AD99-4BCA1BD71048}" dt="2022-11-19T06:12:08.313" v="319" actId="1076"/>
        <pc:sldMkLst>
          <pc:docMk/>
          <pc:sldMk cId="2369836474" sldId="785"/>
        </pc:sldMkLst>
        <pc:picChg chg="add mod">
          <ac:chgData name="조 현영" userId="86576d6c08d227aa" providerId="LiveId" clId="{A58B5C45-B792-45E7-AD99-4BCA1BD71048}" dt="2022-11-19T06:11:56.984" v="316" actId="1076"/>
          <ac:picMkLst>
            <pc:docMk/>
            <pc:sldMk cId="2369836474" sldId="785"/>
            <ac:picMk id="5" creationId="{EE3DCB27-6113-6A9A-9828-C64469A1981A}"/>
          </ac:picMkLst>
        </pc:picChg>
        <pc:picChg chg="del">
          <ac:chgData name="조 현영" userId="86576d6c08d227aa" providerId="LiveId" clId="{A58B5C45-B792-45E7-AD99-4BCA1BD71048}" dt="2022-11-19T06:11:54.441" v="314" actId="478"/>
          <ac:picMkLst>
            <pc:docMk/>
            <pc:sldMk cId="2369836474" sldId="785"/>
            <ac:picMk id="6" creationId="{14F51B1E-EDCF-4479-83B9-687A2810C4AB}"/>
          </ac:picMkLst>
        </pc:picChg>
        <pc:picChg chg="add mod">
          <ac:chgData name="조 현영" userId="86576d6c08d227aa" providerId="LiveId" clId="{A58B5C45-B792-45E7-AD99-4BCA1BD71048}" dt="2022-11-19T06:12:08.313" v="319" actId="1076"/>
          <ac:picMkLst>
            <pc:docMk/>
            <pc:sldMk cId="2369836474" sldId="785"/>
            <ac:picMk id="9" creationId="{E42BD846-7A99-8D02-5A63-6F9B883E5B8E}"/>
          </ac:picMkLst>
        </pc:picChg>
        <pc:picChg chg="del">
          <ac:chgData name="조 현영" userId="86576d6c08d227aa" providerId="LiveId" clId="{A58B5C45-B792-45E7-AD99-4BCA1BD71048}" dt="2022-11-19T06:12:03.588" v="317" actId="478"/>
          <ac:picMkLst>
            <pc:docMk/>
            <pc:sldMk cId="2369836474" sldId="785"/>
            <ac:picMk id="10" creationId="{2CAEAE0C-1259-4DB5-AB92-42DEB56EA9AC}"/>
          </ac:picMkLst>
        </pc:picChg>
      </pc:sldChg>
      <pc:sldChg chg="addSp delSp modSp mod">
        <pc:chgData name="조 현영" userId="86576d6c08d227aa" providerId="LiveId" clId="{A58B5C45-B792-45E7-AD99-4BCA1BD71048}" dt="2022-11-19T06:13:07.120" v="322" actId="1076"/>
        <pc:sldMkLst>
          <pc:docMk/>
          <pc:sldMk cId="4179053485" sldId="786"/>
        </pc:sldMkLst>
        <pc:picChg chg="add mod">
          <ac:chgData name="조 현영" userId="86576d6c08d227aa" providerId="LiveId" clId="{A58B5C45-B792-45E7-AD99-4BCA1BD71048}" dt="2022-11-19T06:13:07.120" v="322" actId="1076"/>
          <ac:picMkLst>
            <pc:docMk/>
            <pc:sldMk cId="4179053485" sldId="786"/>
            <ac:picMk id="5" creationId="{024EA0A6-98FA-D617-C859-2C4D915E3486}"/>
          </ac:picMkLst>
        </pc:picChg>
        <pc:picChg chg="del">
          <ac:chgData name="조 현영" userId="86576d6c08d227aa" providerId="LiveId" clId="{A58B5C45-B792-45E7-AD99-4BCA1BD71048}" dt="2022-11-19T06:13:04.766" v="320" actId="478"/>
          <ac:picMkLst>
            <pc:docMk/>
            <pc:sldMk cId="4179053485" sldId="786"/>
            <ac:picMk id="6" creationId="{B5FD3122-2152-4FC4-87D1-698097443545}"/>
          </ac:picMkLst>
        </pc:picChg>
      </pc:sldChg>
      <pc:sldChg chg="addSp delSp modSp mod">
        <pc:chgData name="조 현영" userId="86576d6c08d227aa" providerId="LiveId" clId="{A58B5C45-B792-45E7-AD99-4BCA1BD71048}" dt="2022-11-19T06:13:35.163" v="325" actId="1076"/>
        <pc:sldMkLst>
          <pc:docMk/>
          <pc:sldMk cId="4123379756" sldId="788"/>
        </pc:sldMkLst>
        <pc:picChg chg="add mod">
          <ac:chgData name="조 현영" userId="86576d6c08d227aa" providerId="LiveId" clId="{A58B5C45-B792-45E7-AD99-4BCA1BD71048}" dt="2022-11-19T06:13:35.163" v="325" actId="1076"/>
          <ac:picMkLst>
            <pc:docMk/>
            <pc:sldMk cId="4123379756" sldId="788"/>
            <ac:picMk id="5" creationId="{3DC44F29-35AE-A133-C40A-F2FD5888B479}"/>
          </ac:picMkLst>
        </pc:picChg>
        <pc:picChg chg="del">
          <ac:chgData name="조 현영" userId="86576d6c08d227aa" providerId="LiveId" clId="{A58B5C45-B792-45E7-AD99-4BCA1BD71048}" dt="2022-11-19T06:13:31.527" v="323" actId="478"/>
          <ac:picMkLst>
            <pc:docMk/>
            <pc:sldMk cId="4123379756" sldId="788"/>
            <ac:picMk id="6" creationId="{898000C4-4F46-4C9D-8EF3-CE3052F9BE5C}"/>
          </ac:picMkLst>
        </pc:picChg>
      </pc:sldChg>
      <pc:sldChg chg="addSp delSp modSp mod">
        <pc:chgData name="조 현영" userId="86576d6c08d227aa" providerId="LiveId" clId="{A58B5C45-B792-45E7-AD99-4BCA1BD71048}" dt="2022-11-19T06:14:00.354" v="328" actId="1076"/>
        <pc:sldMkLst>
          <pc:docMk/>
          <pc:sldMk cId="3173721500" sldId="789"/>
        </pc:sldMkLst>
        <pc:picChg chg="add mod">
          <ac:chgData name="조 현영" userId="86576d6c08d227aa" providerId="LiveId" clId="{A58B5C45-B792-45E7-AD99-4BCA1BD71048}" dt="2022-11-19T06:14:00.354" v="328" actId="1076"/>
          <ac:picMkLst>
            <pc:docMk/>
            <pc:sldMk cId="3173721500" sldId="789"/>
            <ac:picMk id="5" creationId="{1F91C750-2A0E-92C7-9ACB-FD7DA7DFAF0E}"/>
          </ac:picMkLst>
        </pc:picChg>
        <pc:picChg chg="del">
          <ac:chgData name="조 현영" userId="86576d6c08d227aa" providerId="LiveId" clId="{A58B5C45-B792-45E7-AD99-4BCA1BD71048}" dt="2022-11-19T06:13:58.088" v="326" actId="478"/>
          <ac:picMkLst>
            <pc:docMk/>
            <pc:sldMk cId="3173721500" sldId="789"/>
            <ac:picMk id="6" creationId="{B70C6AF4-2F9A-4EF2-8464-940773054297}"/>
          </ac:picMkLst>
        </pc:picChg>
      </pc:sldChg>
      <pc:sldChg chg="addSp delSp modSp mod">
        <pc:chgData name="조 현영" userId="86576d6c08d227aa" providerId="LiveId" clId="{A58B5C45-B792-45E7-AD99-4BCA1BD71048}" dt="2022-11-19T06:14:34.499" v="346" actId="20577"/>
        <pc:sldMkLst>
          <pc:docMk/>
          <pc:sldMk cId="1406051812" sldId="790"/>
        </pc:sldMkLst>
        <pc:spChg chg="mod">
          <ac:chgData name="조 현영" userId="86576d6c08d227aa" providerId="LiveId" clId="{A58B5C45-B792-45E7-AD99-4BCA1BD71048}" dt="2022-11-19T06:14:34.499" v="346" actId="20577"/>
          <ac:spMkLst>
            <pc:docMk/>
            <pc:sldMk cId="1406051812" sldId="790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14:10.863" v="331" actId="1076"/>
          <ac:picMkLst>
            <pc:docMk/>
            <pc:sldMk cId="1406051812" sldId="790"/>
            <ac:picMk id="5" creationId="{717F5F10-08CD-4720-52BB-AA4521125C91}"/>
          </ac:picMkLst>
        </pc:picChg>
        <pc:picChg chg="del">
          <ac:chgData name="조 현영" userId="86576d6c08d227aa" providerId="LiveId" clId="{A58B5C45-B792-45E7-AD99-4BCA1BD71048}" dt="2022-11-19T06:14:07.891" v="329" actId="478"/>
          <ac:picMkLst>
            <pc:docMk/>
            <pc:sldMk cId="1406051812" sldId="790"/>
            <ac:picMk id="6" creationId="{FAD41FE1-E669-42B4-B853-9A28BD5FFD97}"/>
          </ac:picMkLst>
        </pc:picChg>
      </pc:sldChg>
      <pc:sldChg chg="addSp delSp modSp mod">
        <pc:chgData name="조 현영" userId="86576d6c08d227aa" providerId="LiveId" clId="{A58B5C45-B792-45E7-AD99-4BCA1BD71048}" dt="2022-11-19T06:15:36.455" v="357" actId="1038"/>
        <pc:sldMkLst>
          <pc:docMk/>
          <pc:sldMk cId="788615434" sldId="791"/>
        </pc:sldMkLst>
        <pc:spChg chg="mod">
          <ac:chgData name="조 현영" userId="86576d6c08d227aa" providerId="LiveId" clId="{A58B5C45-B792-45E7-AD99-4BCA1BD71048}" dt="2022-11-19T06:15:13.855" v="351" actId="20577"/>
          <ac:spMkLst>
            <pc:docMk/>
            <pc:sldMk cId="788615434" sldId="791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6:14:56.578" v="347" actId="478"/>
          <ac:picMkLst>
            <pc:docMk/>
            <pc:sldMk cId="788615434" sldId="791"/>
            <ac:picMk id="5" creationId="{03FF735F-4F16-40F5-AD38-E4B0C6FDD7AF}"/>
          </ac:picMkLst>
        </pc:picChg>
        <pc:picChg chg="add mod">
          <ac:chgData name="조 현영" userId="86576d6c08d227aa" providerId="LiveId" clId="{A58B5C45-B792-45E7-AD99-4BCA1BD71048}" dt="2022-11-19T06:15:26.069" v="353" actId="1076"/>
          <ac:picMkLst>
            <pc:docMk/>
            <pc:sldMk cId="788615434" sldId="791"/>
            <ac:picMk id="6" creationId="{0A5DBC22-913D-3B5B-415C-96303DE3DA08}"/>
          </ac:picMkLst>
        </pc:picChg>
        <pc:picChg chg="add mod">
          <ac:chgData name="조 현영" userId="86576d6c08d227aa" providerId="LiveId" clId="{A58B5C45-B792-45E7-AD99-4BCA1BD71048}" dt="2022-11-19T06:15:36.455" v="357" actId="1038"/>
          <ac:picMkLst>
            <pc:docMk/>
            <pc:sldMk cId="788615434" sldId="791"/>
            <ac:picMk id="9" creationId="{5C2792BD-02C2-E2B8-FD1F-690BACDBC083}"/>
          </ac:picMkLst>
        </pc:picChg>
      </pc:sldChg>
      <pc:sldChg chg="addSp delSp modSp mod">
        <pc:chgData name="조 현영" userId="86576d6c08d227aa" providerId="LiveId" clId="{A58B5C45-B792-45E7-AD99-4BCA1BD71048}" dt="2022-11-19T06:22:24.307" v="428" actId="1076"/>
        <pc:sldMkLst>
          <pc:docMk/>
          <pc:sldMk cId="2705765322" sldId="792"/>
        </pc:sldMkLst>
        <pc:spChg chg="mod">
          <ac:chgData name="조 현영" userId="86576d6c08d227aa" providerId="LiveId" clId="{A58B5C45-B792-45E7-AD99-4BCA1BD71048}" dt="2022-11-19T06:19:51.611" v="361"/>
          <ac:spMkLst>
            <pc:docMk/>
            <pc:sldMk cId="2705765322" sldId="792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06:22:07.500" v="418"/>
          <ac:spMkLst>
            <pc:docMk/>
            <pc:sldMk cId="2705765322" sldId="792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22:14.763" v="424" actId="1076"/>
          <ac:picMkLst>
            <pc:docMk/>
            <pc:sldMk cId="2705765322" sldId="792"/>
            <ac:picMk id="5" creationId="{31DCD520-43ED-FAF1-5A27-4B8A51467DB5}"/>
          </ac:picMkLst>
        </pc:picChg>
        <pc:picChg chg="del">
          <ac:chgData name="조 현영" userId="86576d6c08d227aa" providerId="LiveId" clId="{A58B5C45-B792-45E7-AD99-4BCA1BD71048}" dt="2022-11-19T06:16:13.239" v="358" actId="478"/>
          <ac:picMkLst>
            <pc:docMk/>
            <pc:sldMk cId="2705765322" sldId="792"/>
            <ac:picMk id="6" creationId="{C0AF735D-999E-477B-9604-1841C6552E76}"/>
          </ac:picMkLst>
        </pc:picChg>
        <pc:picChg chg="add mod">
          <ac:chgData name="조 현영" userId="86576d6c08d227aa" providerId="LiveId" clId="{A58B5C45-B792-45E7-AD99-4BCA1BD71048}" dt="2022-11-19T06:22:24.307" v="428" actId="1076"/>
          <ac:picMkLst>
            <pc:docMk/>
            <pc:sldMk cId="2705765322" sldId="792"/>
            <ac:picMk id="8" creationId="{814F7D32-E561-627E-F195-FBA1604F41A1}"/>
          </ac:picMkLst>
        </pc:picChg>
      </pc:sldChg>
      <pc:sldChg chg="addSp delSp modSp del mod">
        <pc:chgData name="조 현영" userId="86576d6c08d227aa" providerId="LiveId" clId="{A58B5C45-B792-45E7-AD99-4BCA1BD71048}" dt="2022-11-19T06:22:25.825" v="429" actId="47"/>
        <pc:sldMkLst>
          <pc:docMk/>
          <pc:sldMk cId="2492346375" sldId="793"/>
        </pc:sldMkLst>
        <pc:picChg chg="add del mod">
          <ac:chgData name="조 현영" userId="86576d6c08d227aa" providerId="LiveId" clId="{A58B5C45-B792-45E7-AD99-4BCA1BD71048}" dt="2022-11-19T06:22:16.734" v="425" actId="21"/>
          <ac:picMkLst>
            <pc:docMk/>
            <pc:sldMk cId="2492346375" sldId="793"/>
            <ac:picMk id="5" creationId="{68A540A0-342F-4DE2-8931-FB52C82AD865}"/>
          </ac:picMkLst>
        </pc:picChg>
        <pc:picChg chg="del">
          <ac:chgData name="조 현영" userId="86576d6c08d227aa" providerId="LiveId" clId="{A58B5C45-B792-45E7-AD99-4BCA1BD71048}" dt="2022-11-19T06:20:22.755" v="407" actId="478"/>
          <ac:picMkLst>
            <pc:docMk/>
            <pc:sldMk cId="2492346375" sldId="793"/>
            <ac:picMk id="6" creationId="{619A2BA6-0082-4C66-87BD-30CF69DB162D}"/>
          </ac:picMkLst>
        </pc:picChg>
      </pc:sldChg>
      <pc:sldChg chg="modSp mod">
        <pc:chgData name="조 현영" userId="86576d6c08d227aa" providerId="LiveId" clId="{A58B5C45-B792-45E7-AD99-4BCA1BD71048}" dt="2022-11-19T06:22:28.972" v="430" actId="20577"/>
        <pc:sldMkLst>
          <pc:docMk/>
          <pc:sldMk cId="984709420" sldId="794"/>
        </pc:sldMkLst>
        <pc:spChg chg="mod">
          <ac:chgData name="조 현영" userId="86576d6c08d227aa" providerId="LiveId" clId="{A58B5C45-B792-45E7-AD99-4BCA1BD71048}" dt="2022-11-19T06:22:28.972" v="430" actId="20577"/>
          <ac:spMkLst>
            <pc:docMk/>
            <pc:sldMk cId="984709420" sldId="794"/>
            <ac:spMk id="2" creationId="{00000000-0000-0000-0000-000000000000}"/>
          </ac:spMkLst>
        </pc:spChg>
      </pc:sldChg>
      <pc:sldChg chg="modSp mod">
        <pc:chgData name="조 현영" userId="86576d6c08d227aa" providerId="LiveId" clId="{A58B5C45-B792-45E7-AD99-4BCA1BD71048}" dt="2022-11-19T06:22:33.950" v="431" actId="20577"/>
        <pc:sldMkLst>
          <pc:docMk/>
          <pc:sldMk cId="4076582941" sldId="795"/>
        </pc:sldMkLst>
        <pc:spChg chg="mod">
          <ac:chgData name="조 현영" userId="86576d6c08d227aa" providerId="LiveId" clId="{A58B5C45-B792-45E7-AD99-4BCA1BD71048}" dt="2022-11-19T06:22:33.950" v="431" actId="20577"/>
          <ac:spMkLst>
            <pc:docMk/>
            <pc:sldMk cId="4076582941" sldId="795"/>
            <ac:spMk id="2" creationId="{00000000-0000-0000-0000-000000000000}"/>
          </ac:spMkLst>
        </pc:spChg>
      </pc:sldChg>
      <pc:sldChg chg="modSp mod">
        <pc:chgData name="조 현영" userId="86576d6c08d227aa" providerId="LiveId" clId="{A58B5C45-B792-45E7-AD99-4BCA1BD71048}" dt="2022-11-19T06:22:38.261" v="432" actId="20577"/>
        <pc:sldMkLst>
          <pc:docMk/>
          <pc:sldMk cId="2354213555" sldId="796"/>
        </pc:sldMkLst>
        <pc:spChg chg="mod">
          <ac:chgData name="조 현영" userId="86576d6c08d227aa" providerId="LiveId" clId="{A58B5C45-B792-45E7-AD99-4BCA1BD71048}" dt="2022-11-19T06:22:38.261" v="432" actId="20577"/>
          <ac:spMkLst>
            <pc:docMk/>
            <pc:sldMk cId="2354213555" sldId="796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A58B5C45-B792-45E7-AD99-4BCA1BD71048}" dt="2022-11-19T06:22:41.087" v="433" actId="20577"/>
        <pc:sldMkLst>
          <pc:docMk/>
          <pc:sldMk cId="816119017" sldId="797"/>
        </pc:sldMkLst>
        <pc:spChg chg="mod">
          <ac:chgData name="조 현영" userId="86576d6c08d227aa" providerId="LiveId" clId="{A58B5C45-B792-45E7-AD99-4BCA1BD71048}" dt="2022-11-19T06:22:41.087" v="433" actId="20577"/>
          <ac:spMkLst>
            <pc:docMk/>
            <pc:sldMk cId="816119017" sldId="797"/>
            <ac:spMk id="2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21:26.058" v="416" actId="1035"/>
          <ac:picMkLst>
            <pc:docMk/>
            <pc:sldMk cId="816119017" sldId="797"/>
            <ac:picMk id="5" creationId="{1B873AB2-EE0E-ED99-F204-1E59D9399AA0}"/>
          </ac:picMkLst>
        </pc:picChg>
        <pc:picChg chg="del">
          <ac:chgData name="조 현영" userId="86576d6c08d227aa" providerId="LiveId" clId="{A58B5C45-B792-45E7-AD99-4BCA1BD71048}" dt="2022-11-19T06:21:12.657" v="410" actId="478"/>
          <ac:picMkLst>
            <pc:docMk/>
            <pc:sldMk cId="816119017" sldId="797"/>
            <ac:picMk id="6" creationId="{02696357-0362-4B36-B290-016C202FC742}"/>
          </ac:picMkLst>
        </pc:picChg>
      </pc:sldChg>
      <pc:sldChg chg="addSp modSp mod">
        <pc:chgData name="조 현영" userId="86576d6c08d227aa" providerId="LiveId" clId="{A58B5C45-B792-45E7-AD99-4BCA1BD71048}" dt="2022-11-19T06:24:56.292" v="568" actId="14100"/>
        <pc:sldMkLst>
          <pc:docMk/>
          <pc:sldMk cId="123424836" sldId="798"/>
        </pc:sldMkLst>
        <pc:picChg chg="add mod">
          <ac:chgData name="조 현영" userId="86576d6c08d227aa" providerId="LiveId" clId="{A58B5C45-B792-45E7-AD99-4BCA1BD71048}" dt="2022-11-19T06:24:56.292" v="568" actId="14100"/>
          <ac:picMkLst>
            <pc:docMk/>
            <pc:sldMk cId="123424836" sldId="798"/>
            <ac:picMk id="5" creationId="{2B975B59-33E4-2C70-3421-11B0312F5648}"/>
          </ac:picMkLst>
        </pc:picChg>
      </pc:sldChg>
      <pc:sldChg chg="addSp delSp modSp mod">
        <pc:chgData name="조 현영" userId="86576d6c08d227aa" providerId="LiveId" clId="{A58B5C45-B792-45E7-AD99-4BCA1BD71048}" dt="2022-11-19T06:25:49.297" v="576" actId="1076"/>
        <pc:sldMkLst>
          <pc:docMk/>
          <pc:sldMk cId="2574944499" sldId="799"/>
        </pc:sldMkLst>
        <pc:picChg chg="add mod modCrop">
          <ac:chgData name="조 현영" userId="86576d6c08d227aa" providerId="LiveId" clId="{A58B5C45-B792-45E7-AD99-4BCA1BD71048}" dt="2022-11-19T06:25:49.297" v="576" actId="1076"/>
          <ac:picMkLst>
            <pc:docMk/>
            <pc:sldMk cId="2574944499" sldId="799"/>
            <ac:picMk id="5" creationId="{A7C261E3-4A6D-238A-CF03-A5EA35DDDFDB}"/>
          </ac:picMkLst>
        </pc:picChg>
        <pc:picChg chg="del">
          <ac:chgData name="조 현영" userId="86576d6c08d227aa" providerId="LiveId" clId="{A58B5C45-B792-45E7-AD99-4BCA1BD71048}" dt="2022-11-19T06:25:29.812" v="569" actId="478"/>
          <ac:picMkLst>
            <pc:docMk/>
            <pc:sldMk cId="2574944499" sldId="799"/>
            <ac:picMk id="10" creationId="{23CC4AF3-4BD3-4288-861E-7FAFDB8377D4}"/>
          </ac:picMkLst>
        </pc:picChg>
      </pc:sldChg>
      <pc:sldChg chg="addSp delSp modSp mod">
        <pc:chgData name="조 현영" userId="86576d6c08d227aa" providerId="LiveId" clId="{A58B5C45-B792-45E7-AD99-4BCA1BD71048}" dt="2022-11-19T06:26:05.961" v="580" actId="14100"/>
        <pc:sldMkLst>
          <pc:docMk/>
          <pc:sldMk cId="2573592689" sldId="801"/>
        </pc:sldMkLst>
        <pc:picChg chg="add mod">
          <ac:chgData name="조 현영" userId="86576d6c08d227aa" providerId="LiveId" clId="{A58B5C45-B792-45E7-AD99-4BCA1BD71048}" dt="2022-11-19T06:26:05.961" v="580" actId="14100"/>
          <ac:picMkLst>
            <pc:docMk/>
            <pc:sldMk cId="2573592689" sldId="801"/>
            <ac:picMk id="5" creationId="{98568E01-98B5-4C8A-171D-94EB0F4318B6}"/>
          </ac:picMkLst>
        </pc:picChg>
        <pc:picChg chg="del">
          <ac:chgData name="조 현영" userId="86576d6c08d227aa" providerId="LiveId" clId="{A58B5C45-B792-45E7-AD99-4BCA1BD71048}" dt="2022-11-19T06:26:00.028" v="577" actId="478"/>
          <ac:picMkLst>
            <pc:docMk/>
            <pc:sldMk cId="2573592689" sldId="801"/>
            <ac:picMk id="6" creationId="{FF46ED82-8125-43D0-BE04-C374ECD11F9B}"/>
          </ac:picMkLst>
        </pc:picChg>
      </pc:sldChg>
      <pc:sldChg chg="addSp delSp modSp mod">
        <pc:chgData name="조 현영" userId="86576d6c08d227aa" providerId="LiveId" clId="{A58B5C45-B792-45E7-AD99-4BCA1BD71048}" dt="2022-11-19T09:48:08.863" v="627" actId="20577"/>
        <pc:sldMkLst>
          <pc:docMk/>
          <pc:sldMk cId="1215925509" sldId="802"/>
        </pc:sldMkLst>
        <pc:spChg chg="mod">
          <ac:chgData name="조 현영" userId="86576d6c08d227aa" providerId="LiveId" clId="{A58B5C45-B792-45E7-AD99-4BCA1BD71048}" dt="2022-11-19T09:48:08.863" v="627" actId="20577"/>
          <ac:spMkLst>
            <pc:docMk/>
            <pc:sldMk cId="1215925509" sldId="802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6:26:31.644" v="585" actId="1076"/>
          <ac:picMkLst>
            <pc:docMk/>
            <pc:sldMk cId="1215925509" sldId="802"/>
            <ac:picMk id="5" creationId="{B38D7D54-DD08-7E67-530A-4AEC6C979D2A}"/>
          </ac:picMkLst>
        </pc:picChg>
        <pc:picChg chg="del">
          <ac:chgData name="조 현영" userId="86576d6c08d227aa" providerId="LiveId" clId="{A58B5C45-B792-45E7-AD99-4BCA1BD71048}" dt="2022-11-19T06:26:20.889" v="581" actId="478"/>
          <ac:picMkLst>
            <pc:docMk/>
            <pc:sldMk cId="1215925509" sldId="802"/>
            <ac:picMk id="8" creationId="{307E4D7B-3D97-4223-92D3-F7B34C1B33D0}"/>
          </ac:picMkLst>
        </pc:picChg>
        <pc:picChg chg="add mod">
          <ac:chgData name="조 현영" userId="86576d6c08d227aa" providerId="LiveId" clId="{A58B5C45-B792-45E7-AD99-4BCA1BD71048}" dt="2022-11-19T06:26:48.789" v="588" actId="1076"/>
          <ac:picMkLst>
            <pc:docMk/>
            <pc:sldMk cId="1215925509" sldId="802"/>
            <ac:picMk id="9" creationId="{1568853E-61E1-C6D7-D9B5-61599DA3E229}"/>
          </ac:picMkLst>
        </pc:picChg>
        <pc:picChg chg="del">
          <ac:chgData name="조 현영" userId="86576d6c08d227aa" providerId="LiveId" clId="{A58B5C45-B792-45E7-AD99-4BCA1BD71048}" dt="2022-11-19T06:26:21.849" v="582" actId="478"/>
          <ac:picMkLst>
            <pc:docMk/>
            <pc:sldMk cId="1215925509" sldId="802"/>
            <ac:picMk id="10" creationId="{30C5A05F-E9CF-459B-8630-1ACC99D15202}"/>
          </ac:picMkLst>
        </pc:picChg>
        <pc:picChg chg="add mod">
          <ac:chgData name="조 현영" userId="86576d6c08d227aa" providerId="LiveId" clId="{A58B5C45-B792-45E7-AD99-4BCA1BD71048}" dt="2022-11-19T09:47:30.450" v="590" actId="1076"/>
          <ac:picMkLst>
            <pc:docMk/>
            <pc:sldMk cId="1215925509" sldId="802"/>
            <ac:picMk id="12" creationId="{9B510178-37A6-DBA6-0B66-C83B447950E5}"/>
          </ac:picMkLst>
        </pc:picChg>
      </pc:sldChg>
      <pc:sldChg chg="addSp delSp modSp mod">
        <pc:chgData name="조 현영" userId="86576d6c08d227aa" providerId="LiveId" clId="{A58B5C45-B792-45E7-AD99-4BCA1BD71048}" dt="2022-11-19T09:48:35.218" v="642" actId="20577"/>
        <pc:sldMkLst>
          <pc:docMk/>
          <pc:sldMk cId="3578046852" sldId="803"/>
        </pc:sldMkLst>
        <pc:spChg chg="mod">
          <ac:chgData name="조 현영" userId="86576d6c08d227aa" providerId="LiveId" clId="{A58B5C45-B792-45E7-AD99-4BCA1BD71048}" dt="2022-11-19T09:48:35.218" v="642" actId="20577"/>
          <ac:spMkLst>
            <pc:docMk/>
            <pc:sldMk cId="3578046852" sldId="803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48:27.950" v="630" actId="1076"/>
          <ac:picMkLst>
            <pc:docMk/>
            <pc:sldMk cId="3578046852" sldId="803"/>
            <ac:picMk id="5" creationId="{4F2FEF8A-FA17-8E86-7340-DE786F73FB27}"/>
          </ac:picMkLst>
        </pc:picChg>
        <pc:picChg chg="del">
          <ac:chgData name="조 현영" userId="86576d6c08d227aa" providerId="LiveId" clId="{A58B5C45-B792-45E7-AD99-4BCA1BD71048}" dt="2022-11-19T09:48:25.473" v="628" actId="478"/>
          <ac:picMkLst>
            <pc:docMk/>
            <pc:sldMk cId="3578046852" sldId="803"/>
            <ac:picMk id="6" creationId="{BB8DBA42-5E1F-45B4-8694-15841095870B}"/>
          </ac:picMkLst>
        </pc:picChg>
      </pc:sldChg>
      <pc:sldChg chg="addSp delSp modSp mod">
        <pc:chgData name="조 현영" userId="86576d6c08d227aa" providerId="LiveId" clId="{A58B5C45-B792-45E7-AD99-4BCA1BD71048}" dt="2022-11-19T09:49:09.875" v="676" actId="20577"/>
        <pc:sldMkLst>
          <pc:docMk/>
          <pc:sldMk cId="305460159" sldId="804"/>
        </pc:sldMkLst>
        <pc:spChg chg="mod">
          <ac:chgData name="조 현영" userId="86576d6c08d227aa" providerId="LiveId" clId="{A58B5C45-B792-45E7-AD99-4BCA1BD71048}" dt="2022-11-19T09:49:09.875" v="676" actId="20577"/>
          <ac:spMkLst>
            <pc:docMk/>
            <pc:sldMk cId="305460159" sldId="804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48:59.538" v="645" actId="1076"/>
          <ac:picMkLst>
            <pc:docMk/>
            <pc:sldMk cId="305460159" sldId="804"/>
            <ac:picMk id="5" creationId="{AF3856A7-BCAC-BC47-8D87-627DDC0E10EF}"/>
          </ac:picMkLst>
        </pc:picChg>
        <pc:picChg chg="del">
          <ac:chgData name="조 현영" userId="86576d6c08d227aa" providerId="LiveId" clId="{A58B5C45-B792-45E7-AD99-4BCA1BD71048}" dt="2022-11-19T09:48:56.482" v="643" actId="478"/>
          <ac:picMkLst>
            <pc:docMk/>
            <pc:sldMk cId="305460159" sldId="804"/>
            <ac:picMk id="6" creationId="{E08023B0-9E13-4E74-825C-374E4CA9E2F9}"/>
          </ac:picMkLst>
        </pc:picChg>
      </pc:sldChg>
      <pc:sldChg chg="addSp delSp modSp mod">
        <pc:chgData name="조 현영" userId="86576d6c08d227aa" providerId="LiveId" clId="{A58B5C45-B792-45E7-AD99-4BCA1BD71048}" dt="2022-11-19T09:49:48.885" v="685" actId="1076"/>
        <pc:sldMkLst>
          <pc:docMk/>
          <pc:sldMk cId="1298964636" sldId="805"/>
        </pc:sldMkLst>
        <pc:picChg chg="add mod">
          <ac:chgData name="조 현영" userId="86576d6c08d227aa" providerId="LiveId" clId="{A58B5C45-B792-45E7-AD99-4BCA1BD71048}" dt="2022-11-19T09:49:43.397" v="683" actId="1076"/>
          <ac:picMkLst>
            <pc:docMk/>
            <pc:sldMk cId="1298964636" sldId="805"/>
            <ac:picMk id="5" creationId="{DE14A0FC-04DB-17C7-467A-E345F2277AA3}"/>
          </ac:picMkLst>
        </pc:picChg>
        <pc:picChg chg="del">
          <ac:chgData name="조 현영" userId="86576d6c08d227aa" providerId="LiveId" clId="{A58B5C45-B792-45E7-AD99-4BCA1BD71048}" dt="2022-11-19T09:49:36.600" v="680" actId="478"/>
          <ac:picMkLst>
            <pc:docMk/>
            <pc:sldMk cId="1298964636" sldId="805"/>
            <ac:picMk id="6" creationId="{57D6D5F6-975A-45B0-9BFF-ABE75ED6F23C}"/>
          </ac:picMkLst>
        </pc:picChg>
        <pc:picChg chg="mod ord">
          <ac:chgData name="조 현영" userId="86576d6c08d227aa" providerId="LiveId" clId="{A58B5C45-B792-45E7-AD99-4BCA1BD71048}" dt="2022-11-19T09:49:48.885" v="685" actId="1076"/>
          <ac:picMkLst>
            <pc:docMk/>
            <pc:sldMk cId="1298964636" sldId="805"/>
            <ac:picMk id="9" creationId="{954E3C29-8037-42CC-A742-4F272B8B8834}"/>
          </ac:picMkLst>
        </pc:picChg>
      </pc:sldChg>
      <pc:sldChg chg="addSp delSp modSp mod">
        <pc:chgData name="조 현영" userId="86576d6c08d227aa" providerId="LiveId" clId="{A58B5C45-B792-45E7-AD99-4BCA1BD71048}" dt="2022-11-19T09:50:06.081" v="688" actId="1076"/>
        <pc:sldMkLst>
          <pc:docMk/>
          <pc:sldMk cId="3705686878" sldId="806"/>
        </pc:sldMkLst>
        <pc:picChg chg="add mod">
          <ac:chgData name="조 현영" userId="86576d6c08d227aa" providerId="LiveId" clId="{A58B5C45-B792-45E7-AD99-4BCA1BD71048}" dt="2022-11-19T09:50:06.081" v="688" actId="1076"/>
          <ac:picMkLst>
            <pc:docMk/>
            <pc:sldMk cId="3705686878" sldId="806"/>
            <ac:picMk id="5" creationId="{A9784BFF-8906-7677-A1D7-CE51E1E2FBCD}"/>
          </ac:picMkLst>
        </pc:picChg>
        <pc:picChg chg="del">
          <ac:chgData name="조 현영" userId="86576d6c08d227aa" providerId="LiveId" clId="{A58B5C45-B792-45E7-AD99-4BCA1BD71048}" dt="2022-11-19T09:50:02.292" v="686" actId="478"/>
          <ac:picMkLst>
            <pc:docMk/>
            <pc:sldMk cId="3705686878" sldId="806"/>
            <ac:picMk id="6" creationId="{23CDABBE-EFF9-4C25-99AC-3AF0B2F632AB}"/>
          </ac:picMkLst>
        </pc:picChg>
      </pc:sldChg>
      <pc:sldChg chg="addSp delSp modSp mod">
        <pc:chgData name="조 현영" userId="86576d6c08d227aa" providerId="LiveId" clId="{A58B5C45-B792-45E7-AD99-4BCA1BD71048}" dt="2022-11-19T09:50:29.280" v="691" actId="1076"/>
        <pc:sldMkLst>
          <pc:docMk/>
          <pc:sldMk cId="1301643318" sldId="807"/>
        </pc:sldMkLst>
        <pc:picChg chg="add mod">
          <ac:chgData name="조 현영" userId="86576d6c08d227aa" providerId="LiveId" clId="{A58B5C45-B792-45E7-AD99-4BCA1BD71048}" dt="2022-11-19T09:50:29.280" v="691" actId="1076"/>
          <ac:picMkLst>
            <pc:docMk/>
            <pc:sldMk cId="1301643318" sldId="807"/>
            <ac:picMk id="5" creationId="{F051500B-83CF-F1E3-08C3-5199007A6B63}"/>
          </ac:picMkLst>
        </pc:picChg>
        <pc:picChg chg="del">
          <ac:chgData name="조 현영" userId="86576d6c08d227aa" providerId="LiveId" clId="{A58B5C45-B792-45E7-AD99-4BCA1BD71048}" dt="2022-11-19T09:50:26.161" v="689" actId="478"/>
          <ac:picMkLst>
            <pc:docMk/>
            <pc:sldMk cId="1301643318" sldId="807"/>
            <ac:picMk id="6" creationId="{33B2F271-2A22-439B-AC4D-B573F626240D}"/>
          </ac:picMkLst>
        </pc:picChg>
      </pc:sldChg>
      <pc:sldChg chg="addSp delSp modSp mod">
        <pc:chgData name="조 현영" userId="86576d6c08d227aa" providerId="LiveId" clId="{A58B5C45-B792-45E7-AD99-4BCA1BD71048}" dt="2022-11-19T09:50:41.387" v="694" actId="1076"/>
        <pc:sldMkLst>
          <pc:docMk/>
          <pc:sldMk cId="1893287212" sldId="808"/>
        </pc:sldMkLst>
        <pc:picChg chg="add mod">
          <ac:chgData name="조 현영" userId="86576d6c08d227aa" providerId="LiveId" clId="{A58B5C45-B792-45E7-AD99-4BCA1BD71048}" dt="2022-11-19T09:50:41.387" v="694" actId="1076"/>
          <ac:picMkLst>
            <pc:docMk/>
            <pc:sldMk cId="1893287212" sldId="808"/>
            <ac:picMk id="5" creationId="{80D14A61-7FDE-EEE5-1922-EB27500EFCB2}"/>
          </ac:picMkLst>
        </pc:picChg>
        <pc:picChg chg="del">
          <ac:chgData name="조 현영" userId="86576d6c08d227aa" providerId="LiveId" clId="{A58B5C45-B792-45E7-AD99-4BCA1BD71048}" dt="2022-11-19T09:50:38.310" v="692" actId="478"/>
          <ac:picMkLst>
            <pc:docMk/>
            <pc:sldMk cId="1893287212" sldId="808"/>
            <ac:picMk id="6" creationId="{88A82CC6-379D-42F8-9CE4-B51111DFCD93}"/>
          </ac:picMkLst>
        </pc:picChg>
      </pc:sldChg>
      <pc:sldChg chg="addSp delSp modSp mod">
        <pc:chgData name="조 현영" userId="86576d6c08d227aa" providerId="LiveId" clId="{A58B5C45-B792-45E7-AD99-4BCA1BD71048}" dt="2022-11-19T09:51:21.558" v="708" actId="1076"/>
        <pc:sldMkLst>
          <pc:docMk/>
          <pc:sldMk cId="3109216884" sldId="810"/>
        </pc:sldMkLst>
        <pc:spChg chg="mod">
          <ac:chgData name="조 현영" userId="86576d6c08d227aa" providerId="LiveId" clId="{A58B5C45-B792-45E7-AD99-4BCA1BD71048}" dt="2022-11-19T09:51:06.993" v="701"/>
          <ac:spMkLst>
            <pc:docMk/>
            <pc:sldMk cId="3109216884" sldId="810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51:21.558" v="708" actId="1076"/>
          <ac:picMkLst>
            <pc:docMk/>
            <pc:sldMk cId="3109216884" sldId="810"/>
            <ac:picMk id="5" creationId="{DD30E17B-5C76-DCBF-0AD3-17E2E006164A}"/>
          </ac:picMkLst>
        </pc:picChg>
        <pc:picChg chg="del">
          <ac:chgData name="조 현영" userId="86576d6c08d227aa" providerId="LiveId" clId="{A58B5C45-B792-45E7-AD99-4BCA1BD71048}" dt="2022-11-19T09:51:00.678" v="695" actId="478"/>
          <ac:picMkLst>
            <pc:docMk/>
            <pc:sldMk cId="3109216884" sldId="810"/>
            <ac:picMk id="6" creationId="{07B46421-92E9-408B-9293-DA31D00D7762}"/>
          </ac:picMkLst>
        </pc:picChg>
      </pc:sldChg>
      <pc:sldChg chg="addSp delSp modSp mod">
        <pc:chgData name="조 현영" userId="86576d6c08d227aa" providerId="LiveId" clId="{A58B5C45-B792-45E7-AD99-4BCA1BD71048}" dt="2022-11-19T09:51:54.231" v="714" actId="1076"/>
        <pc:sldMkLst>
          <pc:docMk/>
          <pc:sldMk cId="3480563071" sldId="811"/>
        </pc:sldMkLst>
        <pc:picChg chg="add mod">
          <ac:chgData name="조 현영" userId="86576d6c08d227aa" providerId="LiveId" clId="{A58B5C45-B792-45E7-AD99-4BCA1BD71048}" dt="2022-11-19T09:51:43.597" v="711" actId="1076"/>
          <ac:picMkLst>
            <pc:docMk/>
            <pc:sldMk cId="3480563071" sldId="811"/>
            <ac:picMk id="5" creationId="{DB64A8A6-73E3-A57D-8AA3-D1B25454E1D8}"/>
          </ac:picMkLst>
        </pc:picChg>
        <pc:picChg chg="del">
          <ac:chgData name="조 현영" userId="86576d6c08d227aa" providerId="LiveId" clId="{A58B5C45-B792-45E7-AD99-4BCA1BD71048}" dt="2022-11-19T09:51:40.511" v="709" actId="478"/>
          <ac:picMkLst>
            <pc:docMk/>
            <pc:sldMk cId="3480563071" sldId="811"/>
            <ac:picMk id="8" creationId="{5468A2ED-314C-49A9-9CDE-3CA3457631E6}"/>
          </ac:picMkLst>
        </pc:picChg>
        <pc:picChg chg="add mod">
          <ac:chgData name="조 현영" userId="86576d6c08d227aa" providerId="LiveId" clId="{A58B5C45-B792-45E7-AD99-4BCA1BD71048}" dt="2022-11-19T09:51:54.231" v="714" actId="1076"/>
          <ac:picMkLst>
            <pc:docMk/>
            <pc:sldMk cId="3480563071" sldId="811"/>
            <ac:picMk id="9" creationId="{CF3B2DCB-C54C-0A9B-40D1-C12679E57D0C}"/>
          </ac:picMkLst>
        </pc:picChg>
        <pc:picChg chg="del">
          <ac:chgData name="조 현영" userId="86576d6c08d227aa" providerId="LiveId" clId="{A58B5C45-B792-45E7-AD99-4BCA1BD71048}" dt="2022-11-19T09:51:45.283" v="712" actId="478"/>
          <ac:picMkLst>
            <pc:docMk/>
            <pc:sldMk cId="3480563071" sldId="811"/>
            <ac:picMk id="10" creationId="{D8E8C15F-B281-4783-B450-FBBD31F0A98C}"/>
          </ac:picMkLst>
        </pc:picChg>
      </pc:sldChg>
      <pc:sldChg chg="addSp delSp modSp mod">
        <pc:chgData name="조 현영" userId="86576d6c08d227aa" providerId="LiveId" clId="{A58B5C45-B792-45E7-AD99-4BCA1BD71048}" dt="2022-11-19T09:52:28.706" v="726" actId="14100"/>
        <pc:sldMkLst>
          <pc:docMk/>
          <pc:sldMk cId="2536705055" sldId="813"/>
        </pc:sldMkLst>
        <pc:picChg chg="add mod">
          <ac:chgData name="조 현영" userId="86576d6c08d227aa" providerId="LiveId" clId="{A58B5C45-B792-45E7-AD99-4BCA1BD71048}" dt="2022-11-19T09:52:28.706" v="726" actId="14100"/>
          <ac:picMkLst>
            <pc:docMk/>
            <pc:sldMk cId="2536705055" sldId="813"/>
            <ac:picMk id="5" creationId="{E08F90DE-CB61-AA2D-FE57-E09282B29769}"/>
          </ac:picMkLst>
        </pc:picChg>
        <pc:picChg chg="del">
          <ac:chgData name="조 현영" userId="86576d6c08d227aa" providerId="LiveId" clId="{A58B5C45-B792-45E7-AD99-4BCA1BD71048}" dt="2022-11-19T09:52:20.825" v="722" actId="478"/>
          <ac:picMkLst>
            <pc:docMk/>
            <pc:sldMk cId="2536705055" sldId="813"/>
            <ac:picMk id="6" creationId="{7454A534-43C1-4F65-9254-8C444C3C885B}"/>
          </ac:picMkLst>
        </pc:picChg>
      </pc:sldChg>
      <pc:sldChg chg="addSp delSp modSp mod">
        <pc:chgData name="조 현영" userId="86576d6c08d227aa" providerId="LiveId" clId="{A58B5C45-B792-45E7-AD99-4BCA1BD71048}" dt="2022-11-19T09:54:29.535" v="786" actId="1076"/>
        <pc:sldMkLst>
          <pc:docMk/>
          <pc:sldMk cId="3731113106" sldId="818"/>
        </pc:sldMkLst>
        <pc:spChg chg="mod">
          <ac:chgData name="조 현영" userId="86576d6c08d227aa" providerId="LiveId" clId="{A58B5C45-B792-45E7-AD99-4BCA1BD71048}" dt="2022-11-19T09:53:32.618" v="749" actId="20577"/>
          <ac:spMkLst>
            <pc:docMk/>
            <pc:sldMk cId="3731113106" sldId="818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09:53:39.062" v="779" actId="20577"/>
          <ac:spMkLst>
            <pc:docMk/>
            <pc:sldMk cId="3731113106" sldId="818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53:34.645" v="751" actId="1076"/>
          <ac:picMkLst>
            <pc:docMk/>
            <pc:sldMk cId="3731113106" sldId="818"/>
            <ac:picMk id="5" creationId="{D29B3D6E-2F93-E1F7-5AAA-2EF46D41FC79}"/>
          </ac:picMkLst>
        </pc:picChg>
        <pc:picChg chg="del">
          <ac:chgData name="조 현영" userId="86576d6c08d227aa" providerId="LiveId" clId="{A58B5C45-B792-45E7-AD99-4BCA1BD71048}" dt="2022-11-19T09:53:33.103" v="750" actId="478"/>
          <ac:picMkLst>
            <pc:docMk/>
            <pc:sldMk cId="3731113106" sldId="818"/>
            <ac:picMk id="6" creationId="{3DFA9D48-9147-4D92-947A-49BE5C212666}"/>
          </ac:picMkLst>
        </pc:picChg>
        <pc:picChg chg="add mod">
          <ac:chgData name="조 현영" userId="86576d6c08d227aa" providerId="LiveId" clId="{A58B5C45-B792-45E7-AD99-4BCA1BD71048}" dt="2022-11-19T09:54:29.535" v="786" actId="1076"/>
          <ac:picMkLst>
            <pc:docMk/>
            <pc:sldMk cId="3731113106" sldId="818"/>
            <ac:picMk id="9" creationId="{8D89C703-8982-3E2D-469E-700563F65280}"/>
          </ac:picMkLst>
        </pc:picChg>
        <pc:picChg chg="add mod">
          <ac:chgData name="조 현영" userId="86576d6c08d227aa" providerId="LiveId" clId="{A58B5C45-B792-45E7-AD99-4BCA1BD71048}" dt="2022-11-19T09:54:25.971" v="784" actId="1076"/>
          <ac:picMkLst>
            <pc:docMk/>
            <pc:sldMk cId="3731113106" sldId="818"/>
            <ac:picMk id="11" creationId="{9C5A9016-DBF4-0097-ED0D-9C7C38B8096D}"/>
          </ac:picMkLst>
        </pc:picChg>
      </pc:sldChg>
      <pc:sldChg chg="addSp delSp modSp mod">
        <pc:chgData name="조 현영" userId="86576d6c08d227aa" providerId="LiveId" clId="{A58B5C45-B792-45E7-AD99-4BCA1BD71048}" dt="2022-11-19T09:56:32.280" v="982" actId="1076"/>
        <pc:sldMkLst>
          <pc:docMk/>
          <pc:sldMk cId="1235133824" sldId="819"/>
        </pc:sldMkLst>
        <pc:picChg chg="add mod">
          <ac:chgData name="조 현영" userId="86576d6c08d227aa" providerId="LiveId" clId="{A58B5C45-B792-45E7-AD99-4BCA1BD71048}" dt="2022-11-19T09:56:18.321" v="979" actId="1076"/>
          <ac:picMkLst>
            <pc:docMk/>
            <pc:sldMk cId="1235133824" sldId="819"/>
            <ac:picMk id="5" creationId="{4B75AEF1-FF46-018D-FFF3-0BDE1B72103A}"/>
          </ac:picMkLst>
        </pc:picChg>
        <pc:picChg chg="del">
          <ac:chgData name="조 현영" userId="86576d6c08d227aa" providerId="LiveId" clId="{A58B5C45-B792-45E7-AD99-4BCA1BD71048}" dt="2022-11-19T09:56:15.566" v="977" actId="478"/>
          <ac:picMkLst>
            <pc:docMk/>
            <pc:sldMk cId="1235133824" sldId="819"/>
            <ac:picMk id="8" creationId="{22B8FB8A-AAB2-486E-9F48-3F16B8A25AA4}"/>
          </ac:picMkLst>
        </pc:picChg>
        <pc:picChg chg="add mod">
          <ac:chgData name="조 현영" userId="86576d6c08d227aa" providerId="LiveId" clId="{A58B5C45-B792-45E7-AD99-4BCA1BD71048}" dt="2022-11-19T09:56:32.280" v="982" actId="1076"/>
          <ac:picMkLst>
            <pc:docMk/>
            <pc:sldMk cId="1235133824" sldId="819"/>
            <ac:picMk id="9" creationId="{55D73DAB-4E0F-65B9-453B-FB9F2B1D022F}"/>
          </ac:picMkLst>
        </pc:picChg>
        <pc:picChg chg="del">
          <ac:chgData name="조 현영" userId="86576d6c08d227aa" providerId="LiveId" clId="{A58B5C45-B792-45E7-AD99-4BCA1BD71048}" dt="2022-11-19T09:56:28.850" v="980" actId="478"/>
          <ac:picMkLst>
            <pc:docMk/>
            <pc:sldMk cId="1235133824" sldId="819"/>
            <ac:picMk id="10" creationId="{9BD7B089-D431-4916-A9DC-E3BE5B40D470}"/>
          </ac:picMkLst>
        </pc:picChg>
      </pc:sldChg>
      <pc:sldChg chg="addSp delSp modSp mod">
        <pc:chgData name="조 현영" userId="86576d6c08d227aa" providerId="LiveId" clId="{A58B5C45-B792-45E7-AD99-4BCA1BD71048}" dt="2022-11-19T09:57:14.495" v="1009" actId="20577"/>
        <pc:sldMkLst>
          <pc:docMk/>
          <pc:sldMk cId="1824472583" sldId="820"/>
        </pc:sldMkLst>
        <pc:spChg chg="mod">
          <ac:chgData name="조 현영" userId="86576d6c08d227aa" providerId="LiveId" clId="{A58B5C45-B792-45E7-AD99-4BCA1BD71048}" dt="2022-11-19T09:57:14.495" v="1009" actId="20577"/>
          <ac:spMkLst>
            <pc:docMk/>
            <pc:sldMk cId="1824472583" sldId="820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56:54.562" v="986" actId="14100"/>
          <ac:picMkLst>
            <pc:docMk/>
            <pc:sldMk cId="1824472583" sldId="820"/>
            <ac:picMk id="5" creationId="{4B0D0A35-A764-917D-6620-8091016E6B8D}"/>
          </ac:picMkLst>
        </pc:picChg>
        <pc:picChg chg="del">
          <ac:chgData name="조 현영" userId="86576d6c08d227aa" providerId="LiveId" clId="{A58B5C45-B792-45E7-AD99-4BCA1BD71048}" dt="2022-11-19T09:56:50.203" v="983" actId="478"/>
          <ac:picMkLst>
            <pc:docMk/>
            <pc:sldMk cId="1824472583" sldId="820"/>
            <ac:picMk id="6" creationId="{32ADE018-8560-48C2-8059-50259CA2039C}"/>
          </ac:picMkLst>
        </pc:picChg>
      </pc:sldChg>
      <pc:sldChg chg="addSp delSp modSp mod">
        <pc:chgData name="조 현영" userId="86576d6c08d227aa" providerId="LiveId" clId="{A58B5C45-B792-45E7-AD99-4BCA1BD71048}" dt="2022-11-19T10:14:46.260" v="1072" actId="1076"/>
        <pc:sldMkLst>
          <pc:docMk/>
          <pc:sldMk cId="682317767" sldId="822"/>
        </pc:sldMkLst>
        <pc:picChg chg="add mod">
          <ac:chgData name="조 현영" userId="86576d6c08d227aa" providerId="LiveId" clId="{A58B5C45-B792-45E7-AD99-4BCA1BD71048}" dt="2022-11-19T10:14:37.941" v="1070" actId="1076"/>
          <ac:picMkLst>
            <pc:docMk/>
            <pc:sldMk cId="682317767" sldId="822"/>
            <ac:picMk id="5" creationId="{5E2A1B9C-2F85-6A24-A06D-41EA9B4EB52A}"/>
          </ac:picMkLst>
        </pc:picChg>
        <pc:picChg chg="del">
          <ac:chgData name="조 현영" userId="86576d6c08d227aa" providerId="LiveId" clId="{A58B5C45-B792-45E7-AD99-4BCA1BD71048}" dt="2022-11-19T10:14:35.354" v="1068" actId="478"/>
          <ac:picMkLst>
            <pc:docMk/>
            <pc:sldMk cId="682317767" sldId="822"/>
            <ac:picMk id="8" creationId="{FD7CC4C2-89F8-4287-98D1-4AC1B2E866FB}"/>
          </ac:picMkLst>
        </pc:picChg>
        <pc:picChg chg="add mod">
          <ac:chgData name="조 현영" userId="86576d6c08d227aa" providerId="LiveId" clId="{A58B5C45-B792-45E7-AD99-4BCA1BD71048}" dt="2022-11-19T10:14:46.260" v="1072" actId="1076"/>
          <ac:picMkLst>
            <pc:docMk/>
            <pc:sldMk cId="682317767" sldId="822"/>
            <ac:picMk id="9" creationId="{77065BA5-25BE-3284-1112-B29C3F92A917}"/>
          </ac:picMkLst>
        </pc:picChg>
      </pc:sldChg>
      <pc:sldChg chg="addSp delSp modSp mod">
        <pc:chgData name="조 현영" userId="86576d6c08d227aa" providerId="LiveId" clId="{A58B5C45-B792-45E7-AD99-4BCA1BD71048}" dt="2022-11-19T10:17:28.335" v="1230" actId="1076"/>
        <pc:sldMkLst>
          <pc:docMk/>
          <pc:sldMk cId="2784659724" sldId="823"/>
        </pc:sldMkLst>
        <pc:spChg chg="mod">
          <ac:chgData name="조 현영" userId="86576d6c08d227aa" providerId="LiveId" clId="{A58B5C45-B792-45E7-AD99-4BCA1BD71048}" dt="2022-11-19T10:16:39.834" v="1225" actId="20577"/>
          <ac:spMkLst>
            <pc:docMk/>
            <pc:sldMk cId="2784659724" sldId="823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10:16:25.580" v="1140" actId="1076"/>
          <ac:picMkLst>
            <pc:docMk/>
            <pc:sldMk cId="2784659724" sldId="823"/>
            <ac:picMk id="5" creationId="{13A17871-9E4F-5CA8-58FE-E481AE034943}"/>
          </ac:picMkLst>
        </pc:picChg>
        <pc:picChg chg="del">
          <ac:chgData name="조 현영" userId="86576d6c08d227aa" providerId="LiveId" clId="{A58B5C45-B792-45E7-AD99-4BCA1BD71048}" dt="2022-11-19T10:16:21.326" v="1138" actId="478"/>
          <ac:picMkLst>
            <pc:docMk/>
            <pc:sldMk cId="2784659724" sldId="823"/>
            <ac:picMk id="6" creationId="{EC1315D9-04F0-46AC-81A4-440EA0EC215D}"/>
          </ac:picMkLst>
        </pc:picChg>
        <pc:picChg chg="add mod">
          <ac:chgData name="조 현영" userId="86576d6c08d227aa" providerId="LiveId" clId="{A58B5C45-B792-45E7-AD99-4BCA1BD71048}" dt="2022-11-19T10:16:46.959" v="1227" actId="1076"/>
          <ac:picMkLst>
            <pc:docMk/>
            <pc:sldMk cId="2784659724" sldId="823"/>
            <ac:picMk id="9" creationId="{131E83BE-CA17-3C34-6928-98864E311C37}"/>
          </ac:picMkLst>
        </pc:picChg>
        <pc:picChg chg="add mod">
          <ac:chgData name="조 현영" userId="86576d6c08d227aa" providerId="LiveId" clId="{A58B5C45-B792-45E7-AD99-4BCA1BD71048}" dt="2022-11-19T10:17:28.335" v="1230" actId="1076"/>
          <ac:picMkLst>
            <pc:docMk/>
            <pc:sldMk cId="2784659724" sldId="823"/>
            <ac:picMk id="11" creationId="{CCF79104-19B7-D91B-C487-F2946A0BB217}"/>
          </ac:picMkLst>
        </pc:picChg>
      </pc:sldChg>
      <pc:sldChg chg="addSp delSp modSp mod">
        <pc:chgData name="조 현영" userId="86576d6c08d227aa" providerId="LiveId" clId="{A58B5C45-B792-45E7-AD99-4BCA1BD71048}" dt="2022-11-19T10:19:30.792" v="1302" actId="20577"/>
        <pc:sldMkLst>
          <pc:docMk/>
          <pc:sldMk cId="4215681019" sldId="824"/>
        </pc:sldMkLst>
        <pc:spChg chg="mod">
          <ac:chgData name="조 현영" userId="86576d6c08d227aa" providerId="LiveId" clId="{A58B5C45-B792-45E7-AD99-4BCA1BD71048}" dt="2022-11-19T10:19:30.792" v="1302" actId="20577"/>
          <ac:spMkLst>
            <pc:docMk/>
            <pc:sldMk cId="4215681019" sldId="824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10:19:25.691" v="1278" actId="5793"/>
          <ac:spMkLst>
            <pc:docMk/>
            <pc:sldMk cId="4215681019" sldId="824"/>
            <ac:spMk id="3" creationId="{00000000-0000-0000-0000-000000000000}"/>
          </ac:spMkLst>
        </pc:spChg>
        <pc:picChg chg="add del mod">
          <ac:chgData name="조 현영" userId="86576d6c08d227aa" providerId="LiveId" clId="{A58B5C45-B792-45E7-AD99-4BCA1BD71048}" dt="2022-11-19T10:19:21.904" v="1274" actId="478"/>
          <ac:picMkLst>
            <pc:docMk/>
            <pc:sldMk cId="4215681019" sldId="824"/>
            <ac:picMk id="5" creationId="{C4C56074-96AC-F9C5-98BA-B11C800D7D15}"/>
          </ac:picMkLst>
        </pc:picChg>
        <pc:picChg chg="del">
          <ac:chgData name="조 현영" userId="86576d6c08d227aa" providerId="LiveId" clId="{A58B5C45-B792-45E7-AD99-4BCA1BD71048}" dt="2022-11-19T10:18:13.418" v="1236" actId="478"/>
          <ac:picMkLst>
            <pc:docMk/>
            <pc:sldMk cId="4215681019" sldId="824"/>
            <ac:picMk id="6" creationId="{C7CD01F6-6CF1-441E-AA3C-8E48338DE17F}"/>
          </ac:picMkLst>
        </pc:picChg>
        <pc:picChg chg="add mod">
          <ac:chgData name="조 현영" userId="86576d6c08d227aa" providerId="LiveId" clId="{A58B5C45-B792-45E7-AD99-4BCA1BD71048}" dt="2022-11-19T10:19:23.926" v="1276" actId="1076"/>
          <ac:picMkLst>
            <pc:docMk/>
            <pc:sldMk cId="4215681019" sldId="824"/>
            <ac:picMk id="9" creationId="{831ADFA3-A08D-B5E8-50D1-3CEF1A9C345E}"/>
          </ac:picMkLst>
        </pc:picChg>
      </pc:sldChg>
      <pc:sldChg chg="addSp delSp modSp mod">
        <pc:chgData name="조 현영" userId="86576d6c08d227aa" providerId="LiveId" clId="{A58B5C45-B792-45E7-AD99-4BCA1BD71048}" dt="2022-11-19T10:18:01.805" v="1234" actId="1076"/>
        <pc:sldMkLst>
          <pc:docMk/>
          <pc:sldMk cId="905177688" sldId="828"/>
        </pc:sldMkLst>
        <pc:picChg chg="add mod">
          <ac:chgData name="조 현영" userId="86576d6c08d227aa" providerId="LiveId" clId="{A58B5C45-B792-45E7-AD99-4BCA1BD71048}" dt="2022-11-19T10:18:01.805" v="1234" actId="1076"/>
          <ac:picMkLst>
            <pc:docMk/>
            <pc:sldMk cId="905177688" sldId="828"/>
            <ac:picMk id="5" creationId="{32B8F179-DB6E-EE86-4C7B-785308830F6C}"/>
          </ac:picMkLst>
        </pc:picChg>
        <pc:picChg chg="del">
          <ac:chgData name="조 현영" userId="86576d6c08d227aa" providerId="LiveId" clId="{A58B5C45-B792-45E7-AD99-4BCA1BD71048}" dt="2022-11-19T10:17:56.472" v="1231" actId="478"/>
          <ac:picMkLst>
            <pc:docMk/>
            <pc:sldMk cId="905177688" sldId="828"/>
            <ac:picMk id="6" creationId="{7FAC1FF0-8C25-427A-AF27-E532A4926544}"/>
          </ac:picMkLst>
        </pc:picChg>
      </pc:sldChg>
      <pc:sldChg chg="addSp delSp modSp mod">
        <pc:chgData name="조 현영" userId="86576d6c08d227aa" providerId="LiveId" clId="{A58B5C45-B792-45E7-AD99-4BCA1BD71048}" dt="2022-11-19T10:21:02.373" v="1379" actId="20577"/>
        <pc:sldMkLst>
          <pc:docMk/>
          <pc:sldMk cId="4049623052" sldId="829"/>
        </pc:sldMkLst>
        <pc:spChg chg="mod">
          <ac:chgData name="조 현영" userId="86576d6c08d227aa" providerId="LiveId" clId="{A58B5C45-B792-45E7-AD99-4BCA1BD71048}" dt="2022-11-19T10:21:02.373" v="1379" actId="20577"/>
          <ac:spMkLst>
            <pc:docMk/>
            <pc:sldMk cId="4049623052" sldId="829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10:20:39.620" v="1310" actId="1076"/>
          <ac:picMkLst>
            <pc:docMk/>
            <pc:sldMk cId="4049623052" sldId="829"/>
            <ac:picMk id="5" creationId="{B4A4FE17-F5B1-5900-B1F6-08D27FB1B732}"/>
          </ac:picMkLst>
        </pc:picChg>
        <pc:picChg chg="del">
          <ac:chgData name="조 현영" userId="86576d6c08d227aa" providerId="LiveId" clId="{A58B5C45-B792-45E7-AD99-4BCA1BD71048}" dt="2022-11-19T10:19:57.539" v="1303" actId="478"/>
          <ac:picMkLst>
            <pc:docMk/>
            <pc:sldMk cId="4049623052" sldId="829"/>
            <ac:picMk id="6" creationId="{F4335792-815F-4B4E-833A-6AB3FD429B29}"/>
          </ac:picMkLst>
        </pc:picChg>
        <pc:picChg chg="add mod">
          <ac:chgData name="조 현영" userId="86576d6c08d227aa" providerId="LiveId" clId="{A58B5C45-B792-45E7-AD99-4BCA1BD71048}" dt="2022-11-19T10:20:44.366" v="1313" actId="14100"/>
          <ac:picMkLst>
            <pc:docMk/>
            <pc:sldMk cId="4049623052" sldId="829"/>
            <ac:picMk id="9" creationId="{C35230F7-9C86-6A2E-2A48-DDF385BDD383}"/>
          </ac:picMkLst>
        </pc:picChg>
      </pc:sldChg>
      <pc:sldChg chg="addSp delSp modSp mod">
        <pc:chgData name="조 현영" userId="86576d6c08d227aa" providerId="LiveId" clId="{A58B5C45-B792-45E7-AD99-4BCA1BD71048}" dt="2022-11-19T10:21:18.342" v="1382" actId="1076"/>
        <pc:sldMkLst>
          <pc:docMk/>
          <pc:sldMk cId="1666720825" sldId="830"/>
        </pc:sldMkLst>
        <pc:picChg chg="add mod">
          <ac:chgData name="조 현영" userId="86576d6c08d227aa" providerId="LiveId" clId="{A58B5C45-B792-45E7-AD99-4BCA1BD71048}" dt="2022-11-19T10:21:18.342" v="1382" actId="1076"/>
          <ac:picMkLst>
            <pc:docMk/>
            <pc:sldMk cId="1666720825" sldId="830"/>
            <ac:picMk id="5" creationId="{9FE18FE9-AD3D-4995-07A5-2C60FB13732F}"/>
          </ac:picMkLst>
        </pc:picChg>
        <pc:picChg chg="del">
          <ac:chgData name="조 현영" userId="86576d6c08d227aa" providerId="LiveId" clId="{A58B5C45-B792-45E7-AD99-4BCA1BD71048}" dt="2022-11-19T10:21:15.415" v="1380" actId="478"/>
          <ac:picMkLst>
            <pc:docMk/>
            <pc:sldMk cId="1666720825" sldId="830"/>
            <ac:picMk id="6" creationId="{EBE44AC5-CA20-404F-904D-EAD53BCFFE78}"/>
          </ac:picMkLst>
        </pc:picChg>
      </pc:sldChg>
      <pc:sldChg chg="addSp delSp modSp mod">
        <pc:chgData name="조 현영" userId="86576d6c08d227aa" providerId="LiveId" clId="{A58B5C45-B792-45E7-AD99-4BCA1BD71048}" dt="2022-11-19T10:22:16.404" v="1461" actId="1076"/>
        <pc:sldMkLst>
          <pc:docMk/>
          <pc:sldMk cId="261022686" sldId="831"/>
        </pc:sldMkLst>
        <pc:picChg chg="del">
          <ac:chgData name="조 현영" userId="86576d6c08d227aa" providerId="LiveId" clId="{A58B5C45-B792-45E7-AD99-4BCA1BD71048}" dt="2022-11-19T10:22:13.722" v="1459" actId="478"/>
          <ac:picMkLst>
            <pc:docMk/>
            <pc:sldMk cId="261022686" sldId="831"/>
            <ac:picMk id="4" creationId="{478E2B16-C8B8-4BED-A899-F6AC5D580B75}"/>
          </ac:picMkLst>
        </pc:picChg>
        <pc:picChg chg="add mod">
          <ac:chgData name="조 현영" userId="86576d6c08d227aa" providerId="LiveId" clId="{A58B5C45-B792-45E7-AD99-4BCA1BD71048}" dt="2022-11-19T10:22:16.404" v="1461" actId="1076"/>
          <ac:picMkLst>
            <pc:docMk/>
            <pc:sldMk cId="261022686" sldId="831"/>
            <ac:picMk id="5" creationId="{B1BFEF11-69C4-B6BD-5117-DDA5B5BAE507}"/>
          </ac:picMkLst>
        </pc:picChg>
      </pc:sldChg>
      <pc:sldChg chg="addSp delSp modSp mod">
        <pc:chgData name="조 현영" userId="86576d6c08d227aa" providerId="LiveId" clId="{A58B5C45-B792-45E7-AD99-4BCA1BD71048}" dt="2022-11-19T10:23:06.357" v="1469" actId="167"/>
        <pc:sldMkLst>
          <pc:docMk/>
          <pc:sldMk cId="258933494" sldId="835"/>
        </pc:sldMkLst>
        <pc:picChg chg="add mod">
          <ac:chgData name="조 현영" userId="86576d6c08d227aa" providerId="LiveId" clId="{A58B5C45-B792-45E7-AD99-4BCA1BD71048}" dt="2022-11-19T10:22:47.593" v="1464" actId="1076"/>
          <ac:picMkLst>
            <pc:docMk/>
            <pc:sldMk cId="258933494" sldId="835"/>
            <ac:picMk id="5" creationId="{48D9036E-7B4E-1620-E4CC-F603A708C4A6}"/>
          </ac:picMkLst>
        </pc:picChg>
        <pc:picChg chg="del">
          <ac:chgData name="조 현영" userId="86576d6c08d227aa" providerId="LiveId" clId="{A58B5C45-B792-45E7-AD99-4BCA1BD71048}" dt="2022-11-19T10:22:44.582" v="1462" actId="478"/>
          <ac:picMkLst>
            <pc:docMk/>
            <pc:sldMk cId="258933494" sldId="835"/>
            <ac:picMk id="8" creationId="{9479C94E-275E-4776-9F12-4F51229891E2}"/>
          </ac:picMkLst>
        </pc:picChg>
        <pc:picChg chg="add mod ord">
          <ac:chgData name="조 현영" userId="86576d6c08d227aa" providerId="LiveId" clId="{A58B5C45-B792-45E7-AD99-4BCA1BD71048}" dt="2022-11-19T10:23:06.357" v="1469" actId="167"/>
          <ac:picMkLst>
            <pc:docMk/>
            <pc:sldMk cId="258933494" sldId="835"/>
            <ac:picMk id="9" creationId="{550E835A-6A56-6D2F-D65A-4FE61D71D1B8}"/>
          </ac:picMkLst>
        </pc:picChg>
        <pc:picChg chg="del">
          <ac:chgData name="조 현영" userId="86576d6c08d227aa" providerId="LiveId" clId="{A58B5C45-B792-45E7-AD99-4BCA1BD71048}" dt="2022-11-19T10:22:57.189" v="1465" actId="478"/>
          <ac:picMkLst>
            <pc:docMk/>
            <pc:sldMk cId="258933494" sldId="835"/>
            <ac:picMk id="10" creationId="{97B36E5C-151F-4A2C-B6AE-F275D2BB2922}"/>
          </ac:picMkLst>
        </pc:picChg>
      </pc:sldChg>
      <pc:sldChg chg="addSp delSp modSp mod">
        <pc:chgData name="조 현영" userId="86576d6c08d227aa" providerId="LiveId" clId="{A58B5C45-B792-45E7-AD99-4BCA1BD71048}" dt="2022-11-19T10:23:36.571" v="1474" actId="166"/>
        <pc:sldMkLst>
          <pc:docMk/>
          <pc:sldMk cId="984979741" sldId="836"/>
        </pc:sldMkLst>
        <pc:picChg chg="add mod">
          <ac:chgData name="조 현영" userId="86576d6c08d227aa" providerId="LiveId" clId="{A58B5C45-B792-45E7-AD99-4BCA1BD71048}" dt="2022-11-19T10:23:32.921" v="1472" actId="14100"/>
          <ac:picMkLst>
            <pc:docMk/>
            <pc:sldMk cId="984979741" sldId="836"/>
            <ac:picMk id="5" creationId="{5C05A7B9-B3C0-90C5-A841-53260244E3C3}"/>
          </ac:picMkLst>
        </pc:picChg>
        <pc:picChg chg="del">
          <ac:chgData name="조 현영" userId="86576d6c08d227aa" providerId="LiveId" clId="{A58B5C45-B792-45E7-AD99-4BCA1BD71048}" dt="2022-11-19T10:23:28.473" v="1470" actId="478"/>
          <ac:picMkLst>
            <pc:docMk/>
            <pc:sldMk cId="984979741" sldId="836"/>
            <ac:picMk id="6" creationId="{FC25C953-850D-40B5-8721-5AA5BAF7C138}"/>
          </ac:picMkLst>
        </pc:picChg>
        <pc:picChg chg="mod ord">
          <ac:chgData name="조 현영" userId="86576d6c08d227aa" providerId="LiveId" clId="{A58B5C45-B792-45E7-AD99-4BCA1BD71048}" dt="2022-11-19T10:23:36.571" v="1474" actId="166"/>
          <ac:picMkLst>
            <pc:docMk/>
            <pc:sldMk cId="984979741" sldId="836"/>
            <ac:picMk id="10" creationId="{4E506E1A-9783-47E5-AE71-55AD8958810B}"/>
          </ac:picMkLst>
        </pc:picChg>
      </pc:sldChg>
      <pc:sldChg chg="addSp delSp modSp mod">
        <pc:chgData name="조 현영" userId="86576d6c08d227aa" providerId="LiveId" clId="{A58B5C45-B792-45E7-AD99-4BCA1BD71048}" dt="2022-11-19T10:23:55.009" v="1478" actId="1076"/>
        <pc:sldMkLst>
          <pc:docMk/>
          <pc:sldMk cId="1480152122" sldId="837"/>
        </pc:sldMkLst>
        <pc:picChg chg="add mod">
          <ac:chgData name="조 현영" userId="86576d6c08d227aa" providerId="LiveId" clId="{A58B5C45-B792-45E7-AD99-4BCA1BD71048}" dt="2022-11-19T10:23:55.009" v="1478" actId="1076"/>
          <ac:picMkLst>
            <pc:docMk/>
            <pc:sldMk cId="1480152122" sldId="837"/>
            <ac:picMk id="4" creationId="{46D4C65D-D508-536E-2310-52E37AC27A5C}"/>
          </ac:picMkLst>
        </pc:picChg>
        <pc:picChg chg="del">
          <ac:chgData name="조 현영" userId="86576d6c08d227aa" providerId="LiveId" clId="{A58B5C45-B792-45E7-AD99-4BCA1BD71048}" dt="2022-11-19T10:23:50.254" v="1475" actId="478"/>
          <ac:picMkLst>
            <pc:docMk/>
            <pc:sldMk cId="1480152122" sldId="837"/>
            <ac:picMk id="5" creationId="{7D5AD611-74EB-4ABF-9DC4-74DF5458882A}"/>
          </ac:picMkLst>
        </pc:picChg>
        <pc:picChg chg="del">
          <ac:chgData name="조 현영" userId="86576d6c08d227aa" providerId="LiveId" clId="{A58B5C45-B792-45E7-AD99-4BCA1BD71048}" dt="2022-11-19T10:23:50.966" v="1476" actId="478"/>
          <ac:picMkLst>
            <pc:docMk/>
            <pc:sldMk cId="1480152122" sldId="837"/>
            <ac:picMk id="6" creationId="{2AB3367B-21C5-4659-9786-6EF41B06F15B}"/>
          </ac:picMkLst>
        </pc:picChg>
      </pc:sldChg>
      <pc:sldChg chg="addSp delSp modSp mod">
        <pc:chgData name="조 현영" userId="86576d6c08d227aa" providerId="LiveId" clId="{A58B5C45-B792-45E7-AD99-4BCA1BD71048}" dt="2022-11-19T05:59:35.605" v="95" actId="20577"/>
        <pc:sldMkLst>
          <pc:docMk/>
          <pc:sldMk cId="2105010862" sldId="840"/>
        </pc:sldMkLst>
        <pc:spChg chg="mod">
          <ac:chgData name="조 현영" userId="86576d6c08d227aa" providerId="LiveId" clId="{A58B5C45-B792-45E7-AD99-4BCA1BD71048}" dt="2022-11-19T05:59:35.605" v="95" actId="20577"/>
          <ac:spMkLst>
            <pc:docMk/>
            <pc:sldMk cId="2105010862" sldId="840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5:59:30.359" v="86" actId="478"/>
          <ac:picMkLst>
            <pc:docMk/>
            <pc:sldMk cId="2105010862" sldId="840"/>
            <ac:picMk id="5" creationId="{DD543841-4B06-4C36-BBD6-CA316D9EDEB2}"/>
          </ac:picMkLst>
        </pc:picChg>
        <pc:picChg chg="add mod">
          <ac:chgData name="조 현영" userId="86576d6c08d227aa" providerId="LiveId" clId="{A58B5C45-B792-45E7-AD99-4BCA1BD71048}" dt="2022-11-19T05:59:31.976" v="88" actId="1076"/>
          <ac:picMkLst>
            <pc:docMk/>
            <pc:sldMk cId="2105010862" sldId="840"/>
            <ac:picMk id="6" creationId="{6EBB1E97-C170-A46E-4322-15B106F20559}"/>
          </ac:picMkLst>
        </pc:picChg>
      </pc:sldChg>
      <pc:sldChg chg="addSp delSp modSp mod">
        <pc:chgData name="조 현영" userId="86576d6c08d227aa" providerId="LiveId" clId="{A58B5C45-B792-45E7-AD99-4BCA1BD71048}" dt="2022-11-19T09:49:28.223" v="679" actId="1076"/>
        <pc:sldMkLst>
          <pc:docMk/>
          <pc:sldMk cId="1984559523" sldId="841"/>
        </pc:sldMkLst>
        <pc:picChg chg="del">
          <ac:chgData name="조 현영" userId="86576d6c08d227aa" providerId="LiveId" clId="{A58B5C45-B792-45E7-AD99-4BCA1BD71048}" dt="2022-11-19T09:49:24.864" v="677" actId="478"/>
          <ac:picMkLst>
            <pc:docMk/>
            <pc:sldMk cId="1984559523" sldId="841"/>
            <ac:picMk id="5" creationId="{B2B71CCB-8331-43D6-832F-DBDC865FA09D}"/>
          </ac:picMkLst>
        </pc:picChg>
        <pc:picChg chg="add mod">
          <ac:chgData name="조 현영" userId="86576d6c08d227aa" providerId="LiveId" clId="{A58B5C45-B792-45E7-AD99-4BCA1BD71048}" dt="2022-11-19T09:49:28.223" v="679" actId="1076"/>
          <ac:picMkLst>
            <pc:docMk/>
            <pc:sldMk cId="1984559523" sldId="841"/>
            <ac:picMk id="6" creationId="{03FE25CF-C4A9-C844-7935-BD28AEAD00E6}"/>
          </ac:picMkLst>
        </pc:picChg>
      </pc:sldChg>
      <pc:sldChg chg="addSp delSp modSp mod">
        <pc:chgData name="조 현영" userId="86576d6c08d227aa" providerId="LiveId" clId="{A58B5C45-B792-45E7-AD99-4BCA1BD71048}" dt="2022-11-19T09:52:09.100" v="721" actId="20577"/>
        <pc:sldMkLst>
          <pc:docMk/>
          <pc:sldMk cId="3888666027" sldId="842"/>
        </pc:sldMkLst>
        <pc:spChg chg="mod">
          <ac:chgData name="조 현영" userId="86576d6c08d227aa" providerId="LiveId" clId="{A58B5C45-B792-45E7-AD99-4BCA1BD71048}" dt="2022-11-19T09:52:09.100" v="721" actId="20577"/>
          <ac:spMkLst>
            <pc:docMk/>
            <pc:sldMk cId="3888666027" sldId="842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9:52:05.401" v="715" actId="478"/>
          <ac:picMkLst>
            <pc:docMk/>
            <pc:sldMk cId="3888666027" sldId="842"/>
            <ac:picMk id="5" creationId="{7B6E0FFD-97C0-44FF-B248-0E6EB8EAF49B}"/>
          </ac:picMkLst>
        </pc:picChg>
        <pc:picChg chg="add mod">
          <ac:chgData name="조 현영" userId="86576d6c08d227aa" providerId="LiveId" clId="{A58B5C45-B792-45E7-AD99-4BCA1BD71048}" dt="2022-11-19T09:52:07.338" v="717" actId="1076"/>
          <ac:picMkLst>
            <pc:docMk/>
            <pc:sldMk cId="3888666027" sldId="842"/>
            <ac:picMk id="6" creationId="{5A2B08ED-0752-00B0-B86A-A9072E4B08E5}"/>
          </ac:picMkLst>
        </pc:picChg>
      </pc:sldChg>
      <pc:sldChg chg="addSp delSp modSp mod">
        <pc:chgData name="조 현영" userId="86576d6c08d227aa" providerId="LiveId" clId="{A58B5C45-B792-45E7-AD99-4BCA1BD71048}" dt="2022-11-19T10:19:05.595" v="1273" actId="20577"/>
        <pc:sldMkLst>
          <pc:docMk/>
          <pc:sldMk cId="2215514190" sldId="843"/>
        </pc:sldMkLst>
        <pc:spChg chg="mod">
          <ac:chgData name="조 현영" userId="86576d6c08d227aa" providerId="LiveId" clId="{A58B5C45-B792-45E7-AD99-4BCA1BD71048}" dt="2022-11-19T10:19:05.595" v="1273" actId="20577"/>
          <ac:spMkLst>
            <pc:docMk/>
            <pc:sldMk cId="2215514190" sldId="843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10:18:57.252" v="1242" actId="5793"/>
          <ac:spMkLst>
            <pc:docMk/>
            <pc:sldMk cId="2215514190" sldId="843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10:18:55.116" v="1240" actId="1076"/>
          <ac:picMkLst>
            <pc:docMk/>
            <pc:sldMk cId="2215514190" sldId="843"/>
            <ac:picMk id="4" creationId="{E0FAD88E-684B-99AA-951D-ABB86A370F7A}"/>
          </ac:picMkLst>
        </pc:picChg>
        <pc:picChg chg="del">
          <ac:chgData name="조 현영" userId="86576d6c08d227aa" providerId="LiveId" clId="{A58B5C45-B792-45E7-AD99-4BCA1BD71048}" dt="2022-11-19T10:18:12.146" v="1235" actId="478"/>
          <ac:picMkLst>
            <pc:docMk/>
            <pc:sldMk cId="2215514190" sldId="843"/>
            <ac:picMk id="5" creationId="{70DB3A57-D69A-46B5-9D5F-E9698328EDE9}"/>
          </ac:picMkLst>
        </pc:picChg>
      </pc:sldChg>
      <pc:sldChg chg="addSp delSp modSp add mod">
        <pc:chgData name="조 현영" userId="86576d6c08d227aa" providerId="LiveId" clId="{A58B5C45-B792-45E7-AD99-4BCA1BD71048}" dt="2022-11-19T06:24:30.262" v="565" actId="1076"/>
        <pc:sldMkLst>
          <pc:docMk/>
          <pc:sldMk cId="1833655319" sldId="844"/>
        </pc:sldMkLst>
        <pc:spChg chg="mod">
          <ac:chgData name="조 현영" userId="86576d6c08d227aa" providerId="LiveId" clId="{A58B5C45-B792-45E7-AD99-4BCA1BD71048}" dt="2022-11-19T06:23:32.200" v="554" actId="20577"/>
          <ac:spMkLst>
            <pc:docMk/>
            <pc:sldMk cId="1833655319" sldId="844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06:23:21.355" v="515" actId="20577"/>
          <ac:spMkLst>
            <pc:docMk/>
            <pc:sldMk cId="1833655319" sldId="844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6:23:01.398" v="435" actId="478"/>
          <ac:picMkLst>
            <pc:docMk/>
            <pc:sldMk cId="1833655319" sldId="844"/>
            <ac:picMk id="5" creationId="{1B873AB2-EE0E-ED99-F204-1E59D9399AA0}"/>
          </ac:picMkLst>
        </pc:picChg>
        <pc:picChg chg="add mod">
          <ac:chgData name="조 현영" userId="86576d6c08d227aa" providerId="LiveId" clId="{A58B5C45-B792-45E7-AD99-4BCA1BD71048}" dt="2022-11-19T06:23:52.108" v="560" actId="14100"/>
          <ac:picMkLst>
            <pc:docMk/>
            <pc:sldMk cId="1833655319" sldId="844"/>
            <ac:picMk id="6" creationId="{92177CFA-2495-DE78-F2FB-D3402F3ACBA9}"/>
          </ac:picMkLst>
        </pc:picChg>
        <pc:picChg chg="add mod">
          <ac:chgData name="조 현영" userId="86576d6c08d227aa" providerId="LiveId" clId="{A58B5C45-B792-45E7-AD99-4BCA1BD71048}" dt="2022-11-19T06:24:23.108" v="564" actId="1076"/>
          <ac:picMkLst>
            <pc:docMk/>
            <pc:sldMk cId="1833655319" sldId="844"/>
            <ac:picMk id="9" creationId="{1A2DEC19-1141-0F72-10CC-B3DEB2EF0931}"/>
          </ac:picMkLst>
        </pc:picChg>
        <pc:picChg chg="add mod">
          <ac:chgData name="조 현영" userId="86576d6c08d227aa" providerId="LiveId" clId="{A58B5C45-B792-45E7-AD99-4BCA1BD71048}" dt="2022-11-19T06:24:30.262" v="565" actId="1076"/>
          <ac:picMkLst>
            <pc:docMk/>
            <pc:sldMk cId="1833655319" sldId="844"/>
            <ac:picMk id="11" creationId="{A58622E0-9D4A-ED06-5945-3F730EA8A5CE}"/>
          </ac:picMkLst>
        </pc:picChg>
      </pc:sldChg>
      <pc:sldChg chg="delSp add mod">
        <pc:chgData name="조 현영" userId="86576d6c08d227aa" providerId="LiveId" clId="{A58B5C45-B792-45E7-AD99-4BCA1BD71048}" dt="2022-11-19T09:56:03.570" v="976" actId="478"/>
        <pc:sldMkLst>
          <pc:docMk/>
          <pc:sldMk cId="398076620" sldId="845"/>
        </pc:sldMkLst>
        <pc:picChg chg="del">
          <ac:chgData name="조 현영" userId="86576d6c08d227aa" providerId="LiveId" clId="{A58B5C45-B792-45E7-AD99-4BCA1BD71048}" dt="2022-11-19T09:56:03.570" v="976" actId="478"/>
          <ac:picMkLst>
            <pc:docMk/>
            <pc:sldMk cId="398076620" sldId="845"/>
            <ac:picMk id="5" creationId="{D29B3D6E-2F93-E1F7-5AAA-2EF46D41FC79}"/>
          </ac:picMkLst>
        </pc:picChg>
      </pc:sldChg>
      <pc:sldChg chg="addSp delSp modSp add mod">
        <pc:chgData name="조 현영" userId="86576d6c08d227aa" providerId="LiveId" clId="{A58B5C45-B792-45E7-AD99-4BCA1BD71048}" dt="2022-11-19T09:55:10.993" v="880" actId="1076"/>
        <pc:sldMkLst>
          <pc:docMk/>
          <pc:sldMk cId="1634694689" sldId="846"/>
        </pc:sldMkLst>
        <pc:spChg chg="mod">
          <ac:chgData name="조 현영" userId="86576d6c08d227aa" providerId="LiveId" clId="{A58B5C45-B792-45E7-AD99-4BCA1BD71048}" dt="2022-11-19T09:54:52.270" v="875" actId="20577"/>
          <ac:spMkLst>
            <pc:docMk/>
            <pc:sldMk cId="1634694689" sldId="846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9:54:37.440" v="790" actId="478"/>
          <ac:picMkLst>
            <pc:docMk/>
            <pc:sldMk cId="1634694689" sldId="846"/>
            <ac:picMk id="5" creationId="{D29B3D6E-2F93-E1F7-5AAA-2EF46D41FC79}"/>
          </ac:picMkLst>
        </pc:picChg>
        <pc:picChg chg="add mod">
          <ac:chgData name="조 현영" userId="86576d6c08d227aa" providerId="LiveId" clId="{A58B5C45-B792-45E7-AD99-4BCA1BD71048}" dt="2022-11-19T09:54:58.301" v="877" actId="1076"/>
          <ac:picMkLst>
            <pc:docMk/>
            <pc:sldMk cId="1634694689" sldId="846"/>
            <ac:picMk id="6" creationId="{F68B52B7-82A7-7EE7-AD1D-35124AEC9075}"/>
          </ac:picMkLst>
        </pc:picChg>
        <pc:picChg chg="del">
          <ac:chgData name="조 현영" userId="86576d6c08d227aa" providerId="LiveId" clId="{A58B5C45-B792-45E7-AD99-4BCA1BD71048}" dt="2022-11-19T09:54:36.216" v="788" actId="478"/>
          <ac:picMkLst>
            <pc:docMk/>
            <pc:sldMk cId="1634694689" sldId="846"/>
            <ac:picMk id="9" creationId="{8D89C703-8982-3E2D-469E-700563F65280}"/>
          </ac:picMkLst>
        </pc:picChg>
        <pc:picChg chg="add mod">
          <ac:chgData name="조 현영" userId="86576d6c08d227aa" providerId="LiveId" clId="{A58B5C45-B792-45E7-AD99-4BCA1BD71048}" dt="2022-11-19T09:55:10.993" v="880" actId="1076"/>
          <ac:picMkLst>
            <pc:docMk/>
            <pc:sldMk cId="1634694689" sldId="846"/>
            <ac:picMk id="10" creationId="{263830DF-D7A1-5446-47F2-11D35FD7946F}"/>
          </ac:picMkLst>
        </pc:picChg>
        <pc:picChg chg="del">
          <ac:chgData name="조 현영" userId="86576d6c08d227aa" providerId="LiveId" clId="{A58B5C45-B792-45E7-AD99-4BCA1BD71048}" dt="2022-11-19T09:54:36.931" v="789" actId="478"/>
          <ac:picMkLst>
            <pc:docMk/>
            <pc:sldMk cId="1634694689" sldId="846"/>
            <ac:picMk id="11" creationId="{9C5A9016-DBF4-0097-ED0D-9C7C38B8096D}"/>
          </ac:picMkLst>
        </pc:picChg>
      </pc:sldChg>
      <pc:sldChg chg="addSp delSp add mod">
        <pc:chgData name="조 현영" userId="86576d6c08d227aa" providerId="LiveId" clId="{A58B5C45-B792-45E7-AD99-4BCA1BD71048}" dt="2022-11-19T09:55:25.489" v="883" actId="478"/>
        <pc:sldMkLst>
          <pc:docMk/>
          <pc:sldMk cId="1335001232" sldId="847"/>
        </pc:sldMkLst>
        <pc:picChg chg="add del">
          <ac:chgData name="조 현영" userId="86576d6c08d227aa" providerId="LiveId" clId="{A58B5C45-B792-45E7-AD99-4BCA1BD71048}" dt="2022-11-19T09:55:25.489" v="883" actId="478"/>
          <ac:picMkLst>
            <pc:docMk/>
            <pc:sldMk cId="1335001232" sldId="847"/>
            <ac:picMk id="6" creationId="{F68B52B7-82A7-7EE7-AD1D-35124AEC9075}"/>
          </ac:picMkLst>
        </pc:picChg>
      </pc:sldChg>
      <pc:sldChg chg="addSp delSp modSp add mod">
        <pc:chgData name="조 현영" userId="86576d6c08d227aa" providerId="LiveId" clId="{A58B5C45-B792-45E7-AD99-4BCA1BD71048}" dt="2022-11-19T09:55:59.379" v="975" actId="1076"/>
        <pc:sldMkLst>
          <pc:docMk/>
          <pc:sldMk cId="4182412635" sldId="848"/>
        </pc:sldMkLst>
        <pc:spChg chg="mod">
          <ac:chgData name="조 현영" userId="86576d6c08d227aa" providerId="LiveId" clId="{A58B5C45-B792-45E7-AD99-4BCA1BD71048}" dt="2022-11-19T09:55:52.361" v="973" actId="20577"/>
          <ac:spMkLst>
            <pc:docMk/>
            <pc:sldMk cId="4182412635" sldId="848"/>
            <ac:spMk id="3" creationId="{00000000-0000-0000-0000-000000000000}"/>
          </ac:spMkLst>
        </pc:spChg>
        <pc:picChg chg="add mod">
          <ac:chgData name="조 현영" userId="86576d6c08d227aa" providerId="LiveId" clId="{A58B5C45-B792-45E7-AD99-4BCA1BD71048}" dt="2022-11-19T09:55:59.379" v="975" actId="1076"/>
          <ac:picMkLst>
            <pc:docMk/>
            <pc:sldMk cId="4182412635" sldId="848"/>
            <ac:picMk id="5" creationId="{1B05A30E-C0D0-ABE5-4E4E-AC970665A33D}"/>
          </ac:picMkLst>
        </pc:picChg>
        <pc:picChg chg="del">
          <ac:chgData name="조 현영" userId="86576d6c08d227aa" providerId="LiveId" clId="{A58B5C45-B792-45E7-AD99-4BCA1BD71048}" dt="2022-11-19T09:55:35.870" v="886" actId="478"/>
          <ac:picMkLst>
            <pc:docMk/>
            <pc:sldMk cId="4182412635" sldId="848"/>
            <ac:picMk id="6" creationId="{F68B52B7-82A7-7EE7-AD1D-35124AEC9075}"/>
          </ac:picMkLst>
        </pc:picChg>
        <pc:picChg chg="del">
          <ac:chgData name="조 현영" userId="86576d6c08d227aa" providerId="LiveId" clId="{A58B5C45-B792-45E7-AD99-4BCA1BD71048}" dt="2022-11-19T09:55:35.283" v="885" actId="478"/>
          <ac:picMkLst>
            <pc:docMk/>
            <pc:sldMk cId="4182412635" sldId="848"/>
            <ac:picMk id="10" creationId="{263830DF-D7A1-5446-47F2-11D35FD7946F}"/>
          </ac:picMkLst>
        </pc:picChg>
      </pc:sldChg>
      <pc:sldChg chg="addSp delSp modSp add mod">
        <pc:chgData name="조 현영" userId="86576d6c08d227aa" providerId="LiveId" clId="{A58B5C45-B792-45E7-AD99-4BCA1BD71048}" dt="2022-11-19T10:24:59.143" v="1593" actId="20577"/>
        <pc:sldMkLst>
          <pc:docMk/>
          <pc:sldMk cId="610959319" sldId="849"/>
        </pc:sldMkLst>
        <pc:spChg chg="mod">
          <ac:chgData name="조 현영" userId="86576d6c08d227aa" providerId="LiveId" clId="{A58B5C45-B792-45E7-AD99-4BCA1BD71048}" dt="2022-11-19T10:24:32.072" v="1511" actId="20577"/>
          <ac:spMkLst>
            <pc:docMk/>
            <pc:sldMk cId="610959319" sldId="849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10:24:59.143" v="1593" actId="20577"/>
          <ac:spMkLst>
            <pc:docMk/>
            <pc:sldMk cId="610959319" sldId="849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09:57:56.523" v="1061" actId="478"/>
          <ac:picMkLst>
            <pc:docMk/>
            <pc:sldMk cId="610959319" sldId="849"/>
            <ac:picMk id="5" creationId="{4B0D0A35-A764-917D-6620-8091016E6B8D}"/>
          </ac:picMkLst>
        </pc:picChg>
        <pc:picChg chg="add mod">
          <ac:chgData name="조 현영" userId="86576d6c08d227aa" providerId="LiveId" clId="{A58B5C45-B792-45E7-AD99-4BCA1BD71048}" dt="2022-11-19T10:24:15.072" v="1479" actId="1076"/>
          <ac:picMkLst>
            <pc:docMk/>
            <pc:sldMk cId="610959319" sldId="849"/>
            <ac:picMk id="6" creationId="{89E037E9-A70F-A6CA-D538-1A5F37183753}"/>
          </ac:picMkLst>
        </pc:picChg>
        <pc:picChg chg="del">
          <ac:chgData name="조 현영" userId="86576d6c08d227aa" providerId="LiveId" clId="{A58B5C45-B792-45E7-AD99-4BCA1BD71048}" dt="2022-11-19T09:57:57.101" v="1062" actId="478"/>
          <ac:picMkLst>
            <pc:docMk/>
            <pc:sldMk cId="610959319" sldId="849"/>
            <ac:picMk id="10" creationId="{6095CB33-77EC-4B07-A344-4442EECFA949}"/>
          </ac:picMkLst>
        </pc:picChg>
      </pc:sldChg>
      <pc:sldChg chg="addSp delSp modSp add mod">
        <pc:chgData name="조 현영" userId="86576d6c08d227aa" providerId="LiveId" clId="{A58B5C45-B792-45E7-AD99-4BCA1BD71048}" dt="2022-11-19T10:16:08.247" v="1137" actId="1076"/>
        <pc:sldMkLst>
          <pc:docMk/>
          <pc:sldMk cId="4017687627" sldId="850"/>
        </pc:sldMkLst>
        <pc:spChg chg="mod">
          <ac:chgData name="조 현영" userId="86576d6c08d227aa" providerId="LiveId" clId="{A58B5C45-B792-45E7-AD99-4BCA1BD71048}" dt="2022-11-19T10:15:14.149" v="1130" actId="20577"/>
          <ac:spMkLst>
            <pc:docMk/>
            <pc:sldMk cId="4017687627" sldId="850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10:15:14.598" v="1131" actId="478"/>
          <ac:picMkLst>
            <pc:docMk/>
            <pc:sldMk cId="4017687627" sldId="850"/>
            <ac:picMk id="5" creationId="{5E2A1B9C-2F85-6A24-A06D-41EA9B4EB52A}"/>
          </ac:picMkLst>
        </pc:picChg>
        <pc:picChg chg="add mod">
          <ac:chgData name="조 현영" userId="86576d6c08d227aa" providerId="LiveId" clId="{A58B5C45-B792-45E7-AD99-4BCA1BD71048}" dt="2022-11-19T10:15:26.528" v="1135" actId="1076"/>
          <ac:picMkLst>
            <pc:docMk/>
            <pc:sldMk cId="4017687627" sldId="850"/>
            <ac:picMk id="6" creationId="{D003BA4D-1400-A705-A58F-CB0012B5ED4E}"/>
          </ac:picMkLst>
        </pc:picChg>
        <pc:picChg chg="del">
          <ac:chgData name="조 현영" userId="86576d6c08d227aa" providerId="LiveId" clId="{A58B5C45-B792-45E7-AD99-4BCA1BD71048}" dt="2022-11-19T10:15:15.177" v="1132" actId="478"/>
          <ac:picMkLst>
            <pc:docMk/>
            <pc:sldMk cId="4017687627" sldId="850"/>
            <ac:picMk id="9" creationId="{77065BA5-25BE-3284-1112-B29C3F92A917}"/>
          </ac:picMkLst>
        </pc:picChg>
        <pc:picChg chg="add mod">
          <ac:chgData name="조 현영" userId="86576d6c08d227aa" providerId="LiveId" clId="{A58B5C45-B792-45E7-AD99-4BCA1BD71048}" dt="2022-11-19T10:16:08.247" v="1137" actId="1076"/>
          <ac:picMkLst>
            <pc:docMk/>
            <pc:sldMk cId="4017687627" sldId="850"/>
            <ac:picMk id="10" creationId="{A966FA03-3D01-FF13-B8C3-38343D4D4A46}"/>
          </ac:picMkLst>
        </pc:picChg>
      </pc:sldChg>
      <pc:sldChg chg="addSp delSp modSp add mod">
        <pc:chgData name="조 현영" userId="86576d6c08d227aa" providerId="LiveId" clId="{A58B5C45-B792-45E7-AD99-4BCA1BD71048}" dt="2022-11-19T10:21:46.075" v="1458" actId="1076"/>
        <pc:sldMkLst>
          <pc:docMk/>
          <pc:sldMk cId="3750481798" sldId="851"/>
        </pc:sldMkLst>
        <pc:spChg chg="mod">
          <ac:chgData name="조 현영" userId="86576d6c08d227aa" providerId="LiveId" clId="{A58B5C45-B792-45E7-AD99-4BCA1BD71048}" dt="2022-11-19T10:21:27.037" v="1409" actId="20577"/>
          <ac:spMkLst>
            <pc:docMk/>
            <pc:sldMk cId="3750481798" sldId="851"/>
            <ac:spMk id="2" creationId="{00000000-0000-0000-0000-000000000000}"/>
          </ac:spMkLst>
        </pc:spChg>
        <pc:spChg chg="mod">
          <ac:chgData name="조 현영" userId="86576d6c08d227aa" providerId="LiveId" clId="{A58B5C45-B792-45E7-AD99-4BCA1BD71048}" dt="2022-11-19T10:21:37.224" v="1456" actId="20577"/>
          <ac:spMkLst>
            <pc:docMk/>
            <pc:sldMk cId="3750481798" sldId="851"/>
            <ac:spMk id="3" creationId="{00000000-0000-0000-0000-000000000000}"/>
          </ac:spMkLst>
        </pc:spChg>
        <pc:picChg chg="del">
          <ac:chgData name="조 현영" userId="86576d6c08d227aa" providerId="LiveId" clId="{A58B5C45-B792-45E7-AD99-4BCA1BD71048}" dt="2022-11-19T10:21:27.620" v="1410" actId="478"/>
          <ac:picMkLst>
            <pc:docMk/>
            <pc:sldMk cId="3750481798" sldId="851"/>
            <ac:picMk id="5" creationId="{9FE18FE9-AD3D-4995-07A5-2C60FB13732F}"/>
          </ac:picMkLst>
        </pc:picChg>
        <pc:picChg chg="add mod">
          <ac:chgData name="조 현영" userId="86576d6c08d227aa" providerId="LiveId" clId="{A58B5C45-B792-45E7-AD99-4BCA1BD71048}" dt="2022-11-19T10:21:46.075" v="1458" actId="1076"/>
          <ac:picMkLst>
            <pc:docMk/>
            <pc:sldMk cId="3750481798" sldId="851"/>
            <ac:picMk id="6" creationId="{C02FECD7-8407-BE13-A1D7-5059779BD83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8001/abcd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hyperlink" Target="https://github.com/coreybutler/nvm-windows/release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hyperlink" Target="https://github.com/settings/token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15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07A0C-EF80-44F0-BD35-B729FC8E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23A87784-D72A-BDBB-DC47-9C839DE89A0D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/>
              <a:t>15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sanitize-html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XSS(Cross Site Scripting)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sanitize-html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허용하지 않은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html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입력을 막음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아래처럼 빈 문자열로 치환됨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4AD2BC-F137-46F6-B56B-0BFAFB5F0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470" y="2822142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csurf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CSRF(Cross Site Request Forgery)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csurf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생성해서 프런트로 보내주고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등록 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같이 받아 일치하는지 비교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23B57-7811-4ECD-AB7C-E6D684AC1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057912"/>
            <a:ext cx="41052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원활한 서버 운영을 위한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에러로 인해 꺼졌을 때 서버를 다시 켜 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멀티 프로세싱 지원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프로세스 수를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이상으로 늘릴 수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요청을 프로세스들에 고르게 분배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프로세스간 서버의 메모리 같은 자원 공유 불가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극복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memcached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메모리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메모리를 별도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3503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전역 설치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pm2 start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파일명으로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F95E19-8513-4293-8D41-001279D3A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73" y="1779049"/>
            <a:ext cx="1143000" cy="647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F03D4-593E-476D-87C0-B44395EE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673" y="3222467"/>
            <a:ext cx="5467350" cy="47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B0E9D9-501C-45B2-86E0-25B5114FB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003" y="3718439"/>
            <a:ext cx="1247775" cy="685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77B101-ED65-4EA7-9FFE-FECE24CAC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10" y="4494435"/>
            <a:ext cx="81438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목록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list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프로세스 목록 확인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프로세스가 백그라운드로 돌아가기 때문에 콘솔에 다른 명령어 입력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5856D-70AF-4680-B9B2-0E01B58B8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82" y="4445402"/>
            <a:ext cx="6791325" cy="1400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CD1AD-C8D0-47BB-AEC9-49A69DFF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27082"/>
            <a:ext cx="6719933" cy="18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pm2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멀티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프로세싱하기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start [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–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[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명령어로 멀티 프로세싱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 수에 원하는 프로세스의 수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생성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-1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적게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하나의 프로세스를 노드 외의 작업 수행을 위해 풀어주는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4C6049-CDC9-4714-9B87-21DFB1F75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825" y="2852930"/>
            <a:ext cx="6841836" cy="3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종료 후 멀티 프로세싱 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kill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프로세스 전체 종료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재시작하면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프로세스가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18744-8DFE-4543-A939-E60C5A5B5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19" y="1681067"/>
            <a:ext cx="2743200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564111-DFBA-5BA7-A203-6647F6B9E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88" y="3125538"/>
            <a:ext cx="4935920" cy="373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모니터링하기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프로세스 모니터링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프로세스별로 로그를 실시간으로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ECE4AF-B485-4B9D-AF54-5C5C559CC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71" y="1662474"/>
            <a:ext cx="1743075" cy="847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1E1C26-4945-460D-BD96-A5FD5B073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2913533"/>
            <a:ext cx="7652179" cy="3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console.log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console.error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대체하기 위한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두 메서드는 휘발성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로그를 파일에 기록하는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윈스턴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설치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logger.js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3EEA59-33BF-4254-9D08-0F73D37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774588"/>
            <a:ext cx="1670603" cy="799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B0BAB9-49D5-4D68-9D62-00D1410CE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611" y="2800350"/>
            <a:ext cx="4982104" cy="40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16.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createLogger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로거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인스턴스를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level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심각도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(error, warn, info, verbose, debug, silly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중요도 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고른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심각한 단계 로그도 같이 기록됨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형식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(json, label, timestamp,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printf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combine, simple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 지원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기본적으로는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기록하지만 로그 시간을 표시하려면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게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로그 저장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파일로 저장한다는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transports.Console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콘솔에 출력한다는 뜻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level(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심각도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254261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15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69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서비스 운영을 위한 패키지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Git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과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GitHub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시작하기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에 배포하기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15.5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GCP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시작하기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15.6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GCP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에 배포하기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17.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64376-F722-60B0-525A-B6C477B9B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135" y="1483923"/>
            <a:ext cx="44958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7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로그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run dev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개발용 서버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http://localhost:8001/abcd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로그가 파일에 기록됨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로그가 저장되어 관리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winston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-daily-rotate-file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패키지로 날짜별로 관리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FF5A0-DF48-4052-A0B9-6907635DA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449681"/>
            <a:ext cx="4482687" cy="18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19. helmet,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hpp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보안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취약점을 방어해주진 않지만 실무에서 필수인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때만 사용하면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필요 없는 옵션은 해제할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E7AD-7A32-43BC-9A1A-036148762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5" y="1758397"/>
            <a:ext cx="1466257" cy="6283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4283B2-119B-CA1B-07F2-2EF1389AF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799" y="3173783"/>
            <a:ext cx="2905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20.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멀티 프로세스간 메모리 공유를 위해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익스프레스와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레디스를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redislabs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웹사이트 접속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LOGIN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5DD86-1D67-4F31-91AB-F93B8B54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779" y="2155462"/>
            <a:ext cx="2705100" cy="81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354714-25C5-F16D-906B-1AAB80667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424341"/>
            <a:ext cx="5419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Sign up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클릭해서 회원가입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3811AF-5B3D-7B4B-1DF6-43686437F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16" y="3544214"/>
            <a:ext cx="4908189" cy="3095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9CFBB-8AFD-0F18-08B8-AF2A0C138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58397"/>
            <a:ext cx="4429296" cy="25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3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인증 이메일에서 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Activate account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B1E97-C170-A46E-4322-15B106F2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046432"/>
            <a:ext cx="61341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클라우드 호스팅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버튼 선택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Let’s start free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D2A5D-5008-9469-26B7-FA08D445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988825"/>
            <a:ext cx="6791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8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생성된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D1E1A-DC5E-0E8A-8276-2DED45DC4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046432"/>
            <a:ext cx="6791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25. 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값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Public endpoint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값 확인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98F90-0383-4251-342F-FF7C2C85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6791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26. 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값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Default user password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확인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45689-4CEB-ECD0-C86C-120DED679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68103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15.1 </a:t>
            </a:r>
            <a:r>
              <a:rPr lang="ko-KR" altLang="en-US" dirty="0"/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27.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호스팅 생성 완료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Endpoint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Redis password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복사해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붙여 넣기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endpoint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port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분리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C8C2D0-2F9B-4217-93F7-2A251AD24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55462"/>
            <a:ext cx="4115577" cy="15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28.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879503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 express-session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미들웨어 부분에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store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속성 추가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RedisStore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생성자의 인스턴스를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속성에 등록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서버를 껐다 켜도 로그인이 유지됨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5C8460-02C8-449B-82E8-A1408E35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5084762"/>
            <a:ext cx="8162925" cy="1685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E851B8-F25F-240A-1FC9-5353FEB4F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662" y="1231108"/>
            <a:ext cx="3593210" cy="19674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FE98BE-8378-A54C-4EFA-A336A886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56" y="3472042"/>
            <a:ext cx="3388007" cy="15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 버전을 업데이트하기 위한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-installer,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리눅스나 맥에서는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384116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30.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https://github.com/coreybutler/nvm-windows/releases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nvm-setup.zip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압축 해제 후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노드 버전 확인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instal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버전 설치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install latest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최신 버전 설치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7F331-4551-F8C4-D08E-EA2997459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72" y="2680109"/>
            <a:ext cx="3943350" cy="942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36DB6E-3DE7-2252-19E8-2D014F770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493" y="3603809"/>
            <a:ext cx="47910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노드 버전 바꾸기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nvm</a:t>
            </a:r>
            <a:r>
              <a:rPr lang="en-US" altLang="ko-KR" dirty="0"/>
              <a:t> use [</a:t>
            </a:r>
            <a:r>
              <a:rPr lang="ko-KR" altLang="en-US" dirty="0" err="1"/>
              <a:t>버전명</a:t>
            </a:r>
            <a:r>
              <a:rPr lang="en-US" altLang="ko-KR" dirty="0"/>
              <a:t>]</a:t>
            </a:r>
            <a:r>
              <a:rPr lang="ko-KR" altLang="en-US" dirty="0"/>
              <a:t>으로 </a:t>
            </a:r>
            <a:r>
              <a:rPr lang="ko-KR" altLang="en-US" dirty="0" err="1"/>
              <a:t>사용하고픈</a:t>
            </a:r>
            <a:r>
              <a:rPr lang="ko-KR" altLang="en-US" dirty="0"/>
              <a:t> 버전 입력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D97683-F230-D673-0754-3B4901960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816004"/>
            <a:ext cx="25908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노드 업데이트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을 전역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sudo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–g n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현재 노드 버전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버전으로  새 버전 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DCB27-6113-6A9A-9828-C64469A19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70" y="2813556"/>
            <a:ext cx="25527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2BD846-7A99-8D02-5A63-6F9B883E5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870" y="3737863"/>
            <a:ext cx="2552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15.2 Git</a:t>
            </a:r>
            <a:r>
              <a:rPr lang="ko-KR" altLang="en-US" dirty="0"/>
              <a:t>과 </a:t>
            </a:r>
            <a:r>
              <a:rPr lang="en-US" altLang="ko-KR" dirty="0"/>
              <a:t>GitHub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47540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소스코드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코드가 수정될 때마다 직접 업로드하는 게 성가심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협업할 때도 서로 코드가 달라서 충돌이 발생하는 경우가 발생함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분산형 버전 관리 시스템을 많이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으로부터 업로드한 소스 코드를 서버에 저장할 수 있는 원격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코드를 공동 관리할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170809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https://git-scm.com/downloads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EA0A6-98FA-D617-C859-2C4D915E3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1988825"/>
            <a:ext cx="65722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3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 파일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모든 선택 사항에서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Next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버튼을 눌러 넘어간 뒤 마지막으로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Install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26DE1-6AE7-4C6F-A303-1051BECE1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931218"/>
            <a:ext cx="3402316" cy="2850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A8880-EA7E-485A-9B48-C9E02AC05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076" y="1926609"/>
            <a:ext cx="3585858" cy="30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 서비스 배포 준비하기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 개발 시에는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결과를 바로 볼 수 있었음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혼자만 볼 수 있기에 다른 사람에게 공개하는 과정이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앱을 배포해볼 것임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배포를 위한 사전 작업 방법에 대해 알아봄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실행 관리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내역 관리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위협 대처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GCP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배포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콘솔에서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--version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제대로 나오면 설치 성공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으로 소스 관리하지 않을 파일과 디렉터리 등록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A66AAC-EA72-4EDB-B76E-C206C0F46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83" y="3270298"/>
            <a:ext cx="1419225" cy="167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F247F2-367B-4933-B751-10796356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58" y="4946698"/>
            <a:ext cx="6904206" cy="17240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C44F29-35AE-A133-C40A-F2FD5888B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45" y="1723676"/>
            <a:ext cx="26003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github.com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접속하여 회원가입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상단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Sign up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버튼으로 회원가입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Sign 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로그인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1C750-2A0E-92C7-9ACB-FD7DA7DFA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155462"/>
            <a:ext cx="6467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이메일 주소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(Email),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비밀번호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(Password),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사용자명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(Username)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 후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Continue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F5F10-08CD-4720-52BB-AA4521125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88119"/>
            <a:ext cx="6467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1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플랜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무료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Plan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선택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(Choose Free)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DBC22-913D-3B5B-415C-96303DE3D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1700790"/>
            <a:ext cx="4895258" cy="2876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792BD-02C2-E2B8-FD1F-690BACDBC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941" y="3376430"/>
            <a:ext cx="5776191" cy="33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5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좌측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repository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리포지터리의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이름은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node-deploy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하고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repository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DCD520-43ED-FAF1-5A27-4B8A51467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22" y="2104039"/>
            <a:ext cx="6505575" cy="3857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F7D32-E561-627E-F195-FBA1604F4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41" y="3808412"/>
            <a:ext cx="65151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5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 완료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 완료 화면 확인 후 콘솔로 이동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CD9E4-8200-4182-A24A-C3E7CE6A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39" y="1758397"/>
            <a:ext cx="6613953" cy="4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0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프로젝트에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nodebird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프로젝트로 이동 후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init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명령어 입력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F68BC-B1C2-42B6-85FB-13CADEFF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55" y="1758397"/>
            <a:ext cx="74961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2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파일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적힌 것을 제외한 모든 파일이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관리 대상이 됨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(.)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파일을 의미함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AA974-2393-417D-8FDD-D72C657A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165679"/>
            <a:ext cx="7207899" cy="18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13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 커밋하기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 정보를 설정한 후 소스 코드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커밋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상태 저장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873AB2-EE0E-ED99-F204-1E59D939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68294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9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개인 접근 토큰 발급하기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  <a:hlinkClick r:id="rId2"/>
              </a:rPr>
              <a:t>https://github.com/settings/tokens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Generate new token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177CFA-2495-DE78-F2FB-D3402F3AC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758397"/>
            <a:ext cx="5982855" cy="31683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2DEC19-1141-0F72-10CC-B3DEB2EF0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61" y="3596392"/>
            <a:ext cx="5587879" cy="3233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8622E0-9D4A-ED06-5945-3F730EA8A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2915" y="3600324"/>
            <a:ext cx="5581085" cy="32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morgan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개발용으로 설정된 익스프레스 미들웨어를 배포용으로 전환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process.env.NODE_ENV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배포 환경인지 개발 환경인지를 판단할 수 있는 환경 변수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combined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많은 사용자 정보를 로그로 남김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뒤에 나오는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설정해줌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D6EA1A-8841-44E1-BB0B-6D70E1CE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68" y="3083358"/>
            <a:ext cx="34194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4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주소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아이디와 비밀번호 부분을 자신의 것으로 대체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18DAA2-144C-4D57-8521-9395A9C2A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7" y="1900607"/>
            <a:ext cx="7328177" cy="22772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75B59-33E4-2C70-3421-11B0312F5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42" y="3444618"/>
            <a:ext cx="7688562" cy="7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코드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push origin master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올라간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70AA9-BBEF-43A6-8BAB-8E4D15000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59" y="2397173"/>
            <a:ext cx="3966220" cy="21839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C261E3-4A6D-238A-CF03-A5EA35DDDF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74"/>
          <a:stretch/>
        </p:blipFill>
        <p:spPr>
          <a:xfrm>
            <a:off x="4485497" y="2366901"/>
            <a:ext cx="4442114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44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15.3 AWS </a:t>
            </a:r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131507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AWS </a:t>
            </a:r>
            <a:r>
              <a:rPr lang="ko-KR" altLang="en-US" dirty="0">
                <a:solidFill>
                  <a:schemeClr val="tx1"/>
                </a:solidFill>
              </a:rPr>
              <a:t>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aws.amazon.com/ko</a:t>
            </a:r>
            <a:r>
              <a:rPr lang="ko-KR" altLang="en-US" dirty="0"/>
              <a:t>에 접속해서 회원가입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68E01-98B5-4C8A-171D-94EB0F43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7344545" cy="42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92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AWS </a:t>
            </a:r>
            <a:r>
              <a:rPr lang="ko-KR" altLang="en-US" dirty="0">
                <a:solidFill>
                  <a:schemeClr val="tx1"/>
                </a:solidFill>
              </a:rPr>
              <a:t>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이메일 주소</a:t>
            </a:r>
            <a:r>
              <a:rPr lang="en-US" altLang="ko-KR" dirty="0"/>
              <a:t>, </a:t>
            </a: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암호 확인</a:t>
            </a:r>
            <a:r>
              <a:rPr lang="en-US" altLang="ko-KR" dirty="0"/>
              <a:t>, </a:t>
            </a:r>
            <a:r>
              <a:rPr lang="ko-KR" altLang="en-US" dirty="0"/>
              <a:t>계정 이름 입력 후 계속 버튼 클릭</a:t>
            </a:r>
            <a:endParaRPr lang="en-US" altLang="ko-KR" dirty="0"/>
          </a:p>
          <a:p>
            <a:pPr lvl="1"/>
            <a:r>
              <a:rPr lang="ko-KR" altLang="en-US" dirty="0"/>
              <a:t>연락처 정보도 입력</a:t>
            </a:r>
            <a:r>
              <a:rPr lang="en-US" altLang="ko-KR" dirty="0"/>
              <a:t>(</a:t>
            </a:r>
            <a:r>
              <a:rPr lang="ko-KR" altLang="en-US" dirty="0"/>
              <a:t>이름과 주소는 영어로</a:t>
            </a:r>
            <a:r>
              <a:rPr lang="en-US" altLang="ko-KR" dirty="0"/>
              <a:t>, </a:t>
            </a:r>
            <a:r>
              <a:rPr lang="ko-KR" altLang="en-US" dirty="0"/>
              <a:t>전화번호 국가 코드는 </a:t>
            </a:r>
            <a:r>
              <a:rPr lang="en-US" altLang="ko-KR" dirty="0"/>
              <a:t>82)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D7D54-DD08-7E67-530A-4AEC6C979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96" y="2276860"/>
            <a:ext cx="5191699" cy="30133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8853E-61E1-C6D7-D9B5-61599DA3E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0" y="3821188"/>
            <a:ext cx="5191699" cy="3013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510178-37A6-DBA6-0B66-C83B44795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30" y="4067175"/>
            <a:ext cx="3429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5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AWS</a:t>
            </a:r>
            <a:r>
              <a:rPr lang="ko-KR" altLang="en-US" dirty="0">
                <a:solidFill>
                  <a:schemeClr val="tx1"/>
                </a:solidFill>
              </a:rPr>
              <a:t>에 결제 정보 입력하기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신용카드 정보 입력하면 </a:t>
            </a:r>
            <a:r>
              <a:rPr lang="en-US" altLang="ko-KR" dirty="0"/>
              <a:t>100</a:t>
            </a:r>
            <a:r>
              <a:rPr lang="ko-KR" altLang="en-US" dirty="0"/>
              <a:t>원이 결제됨</a:t>
            </a:r>
            <a:r>
              <a:rPr lang="en-US" altLang="ko-KR" dirty="0"/>
              <a:t>(</a:t>
            </a:r>
            <a:r>
              <a:rPr lang="ko-KR" altLang="en-US" dirty="0"/>
              <a:t>본인 확인 후 환불됨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FEF8A-FA17-8E86-7340-DE786F73F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1816004"/>
            <a:ext cx="7905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AWS</a:t>
            </a:r>
            <a:r>
              <a:rPr lang="ko-KR" altLang="en-US" dirty="0">
                <a:solidFill>
                  <a:schemeClr val="tx1"/>
                </a:solidFill>
              </a:rPr>
              <a:t> 전화 번호 </a:t>
            </a:r>
            <a:r>
              <a:rPr lang="ko-KR" altLang="en-US" dirty="0" err="1">
                <a:solidFill>
                  <a:schemeClr val="tx1"/>
                </a:solidFill>
              </a:rPr>
              <a:t>확인받기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인증 문자 입력하기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856A7-BCAC-BC47-8D87-627DDC0E1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1873611"/>
            <a:ext cx="7905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지원 플랜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무료를 선택하기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FE25CF-C4A9-C844-7935-BD28AEAD0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1816004"/>
            <a:ext cx="79057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9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콘솔에 로그인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콘솔에 로그인</a:t>
            </a:r>
            <a:r>
              <a:rPr lang="en-US" altLang="ko-KR" dirty="0"/>
              <a:t> </a:t>
            </a:r>
            <a:r>
              <a:rPr lang="ko-KR" altLang="en-US" dirty="0"/>
              <a:t>선택하여 로그인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14A0FC-04DB-17C7-467A-E345F227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803484"/>
            <a:ext cx="5656932" cy="3251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4E3C29-8037-42CC-A742-4F272B8B8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3657282"/>
            <a:ext cx="4166714" cy="31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간단하게 노드 서비스를 배포할 수 있는 </a:t>
            </a:r>
            <a:r>
              <a:rPr lang="en-US" altLang="ko-KR" dirty="0" err="1"/>
              <a:t>Lightsail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84BFF-8906-7677-A1D7-CE51E1E2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43" y="1758397"/>
            <a:ext cx="8001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express-session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설정들을 배포용과 개발용으로 분기 처리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production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 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true, secure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https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적용할 경우에만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secure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앞에 다른 서버를 두었을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8EF53-C3CF-4E46-86B3-6A7BEF21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" y="2803283"/>
            <a:ext cx="3409950" cy="281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F45270-EE10-4BE7-B96B-01F6B2E46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612197"/>
            <a:ext cx="24574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4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인스턴스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인스턴스 생성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1500B-83CF-F1E3-08C3-5199007A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816004"/>
            <a:ext cx="37528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43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위치는 가까운 곳일 수록 속도에 이점이 있음</a:t>
            </a:r>
            <a:r>
              <a:rPr lang="en-US" altLang="ko-KR" dirty="0"/>
              <a:t>, Linux</a:t>
            </a:r>
            <a:r>
              <a:rPr lang="ko-KR" altLang="en-US" dirty="0"/>
              <a:t>와 </a:t>
            </a:r>
            <a:r>
              <a:rPr lang="en-US" altLang="ko-KR" dirty="0"/>
              <a:t>Node.js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14A61-7FDE-EEE5-1922-EB27500E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700790"/>
            <a:ext cx="80772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인스턴스 계획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첫 세 달은 무료이므로 </a:t>
            </a:r>
            <a:r>
              <a:rPr lang="en-US" altLang="ko-KR" dirty="0"/>
              <a:t>$5 </a:t>
            </a:r>
            <a:r>
              <a:rPr lang="ko-KR" altLang="en-US" dirty="0"/>
              <a:t>인스턴스 선택</a:t>
            </a:r>
            <a:r>
              <a:rPr lang="en-US" altLang="ko-KR" dirty="0"/>
              <a:t>, </a:t>
            </a:r>
            <a:r>
              <a:rPr lang="ko-KR" altLang="en-US" dirty="0"/>
              <a:t>나중에 제거해야 </a:t>
            </a:r>
            <a:r>
              <a:rPr lang="ko-KR" altLang="en-US" dirty="0" err="1"/>
              <a:t>과금되지</a:t>
            </a:r>
            <a:r>
              <a:rPr lang="ko-KR" altLang="en-US" dirty="0"/>
              <a:t> 않음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0E17B-5C76-DCBF-0AD3-17E2E006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257" y="1725718"/>
            <a:ext cx="5472665" cy="50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6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인스턴스 생성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생성된 인스턴스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4A8A6-73E3-A57D-8AA3-D1B25454E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789928"/>
            <a:ext cx="6019800" cy="312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3B2DCB-C54C-0A9B-40D1-C12679E57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502" y="1780785"/>
            <a:ext cx="5095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인스턴스 삭제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첫 세 달만 무료이므로 사용하지 않을 것이면 삭제해야 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B08ED-0752-00B0-B86A-A9072E4B0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988825"/>
            <a:ext cx="54006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15.4 AWS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배포하기</a:t>
            </a:r>
          </a:p>
        </p:txBody>
      </p:sp>
    </p:spTree>
    <p:extLst>
      <p:ext uri="{BB962C8B-B14F-4D97-AF65-F5344CB8AC3E}">
        <p14:creationId xmlns:p14="http://schemas.microsoft.com/office/powerpoint/2010/main" val="3617572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</a:t>
            </a:r>
            <a:r>
              <a:rPr lang="ko-KR" altLang="en-US" dirty="0"/>
              <a:t>를 사용하여 연결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F90DE-CB61-AA2D-FE57-E09282B29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50" y="1717173"/>
            <a:ext cx="5299844" cy="51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0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LightSail </a:t>
            </a:r>
            <a:r>
              <a:rPr lang="ko-KR" altLang="en-US" dirty="0">
                <a:solidFill>
                  <a:schemeClr val="tx1"/>
                </a:solidFill>
              </a:rPr>
              <a:t>콘솔 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 명령어로 명령 실행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장의 방식대로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7579F-BBD4-42DE-9D67-4361A382D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2276860"/>
            <a:ext cx="73628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4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MySQL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 명령어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B3D6E-2F93-E1F7-5AAA-2EF46D41F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43075"/>
            <a:ext cx="6667500" cy="1685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9C703-8982-3E2D-469E-700563F65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343984"/>
            <a:ext cx="6089554" cy="2461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5A9016-DBF4-0097-ED0D-9C7C38B80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5695294"/>
            <a:ext cx="39433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13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MySQL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비밀번호 설정 후 </a:t>
            </a:r>
            <a:r>
              <a:rPr lang="en-US" altLang="ko-KR" dirty="0"/>
              <a:t>Use Legacy Authentication Method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8B52B7-82A7-7EE7-AD1D-35124AEC9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758397"/>
            <a:ext cx="7391400" cy="1885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830DF-D7A1-5446-47F2-11D35FD79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4" y="3590572"/>
            <a:ext cx="6355147" cy="3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sequelize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설정도 하드코딩 대신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변경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변수를 사용할 수 없으므로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설정 파일로 써야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지우고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311F-69A1-4993-8AA3-A0700D8B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430924"/>
            <a:ext cx="2419494" cy="3256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8391A6-A446-4BE8-A079-CC2735F77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88" y="5707078"/>
            <a:ext cx="2281045" cy="10831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432045-5FB8-4008-A7D7-8BAD588D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895" y="2430924"/>
            <a:ext cx="33718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6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MySQL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비밀번호 설정 후 </a:t>
            </a:r>
            <a:r>
              <a:rPr lang="en-US" altLang="ko-KR" dirty="0"/>
              <a:t>Use Legacy Authentication Method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8B52B7-82A7-7EE7-AD1D-35124AEC9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758397"/>
            <a:ext cx="7391400" cy="1885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830DF-D7A1-5446-47F2-11D35FD79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4" y="3590572"/>
            <a:ext cx="6355147" cy="32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1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MySQL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프롬프트 접근 후 비밀번호 수정 명령어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5A30E-C0D0-ABE5-4E4E-AC970665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32" y="1700790"/>
            <a:ext cx="81343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2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</a:t>
            </a:r>
            <a:r>
              <a:rPr lang="ko-KR" altLang="en-US" dirty="0" err="1">
                <a:solidFill>
                  <a:schemeClr val="tx1"/>
                </a:solidFill>
              </a:rPr>
              <a:t>내려받기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clone </a:t>
            </a:r>
            <a:r>
              <a:rPr lang="ko-KR" altLang="en-US" dirty="0"/>
              <a:t>명령어로 소스 </a:t>
            </a:r>
            <a:r>
              <a:rPr lang="ko-KR" altLang="en-US" dirty="0" err="1"/>
              <a:t>내려받기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A9D48-9147-4D92-947A-49BE5C212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58769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6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LightSail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기존의 아파치 서버 종료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프로젝트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5AEF1-FF46-018D-FFF3-0BDE1B72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40" y="1846672"/>
            <a:ext cx="3533775" cy="139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D73DAB-4E0F-65B9-453B-FB9F2B1D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31" y="4483926"/>
            <a:ext cx="56388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3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LightSail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퍼블릭 </a:t>
            </a:r>
            <a:r>
              <a:rPr lang="en-US" altLang="ko-KR" dirty="0"/>
              <a:t>IP </a:t>
            </a:r>
            <a:r>
              <a:rPr lang="ko-KR" altLang="en-US" dirty="0"/>
              <a:t>확인 후 브라우저에 입력해 접속</a:t>
            </a:r>
            <a:r>
              <a:rPr lang="en-US" altLang="ko-KR" dirty="0"/>
              <a:t>(</a:t>
            </a:r>
            <a:r>
              <a:rPr lang="ko-KR" altLang="en-US" dirty="0"/>
              <a:t>예제에서는 </a:t>
            </a:r>
            <a:r>
              <a:rPr lang="en-US" altLang="ko-KR" dirty="0"/>
              <a:t>13.124.76.85)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95CB33-77EC-4B07-A344-4442EECF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592" y="2141628"/>
            <a:ext cx="2743200" cy="2066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0D0A35-A764-917D-6620-8091016E6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5" y="2155462"/>
            <a:ext cx="5194622" cy="4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2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추가로 </a:t>
            </a:r>
            <a:r>
              <a:rPr lang="ko-KR" altLang="en-US" dirty="0" err="1">
                <a:solidFill>
                  <a:schemeClr val="tx1"/>
                </a:solidFill>
              </a:rPr>
              <a:t>알아둘</a:t>
            </a:r>
            <a:r>
              <a:rPr lang="ko-KR" altLang="en-US" dirty="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Https</a:t>
            </a:r>
            <a:r>
              <a:rPr lang="ko-KR" altLang="en-US"/>
              <a:t>를 사용하고자 하면 도메인을 발급 받아야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037E9-A70F-A6CA-D538-1A5F37183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1843496"/>
            <a:ext cx="82486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93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15.5 GCP </a:t>
            </a:r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3494274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GCP</a:t>
            </a:r>
            <a:r>
              <a:rPr lang="ko-KR" altLang="en-US" dirty="0">
                <a:solidFill>
                  <a:schemeClr val="tx1"/>
                </a:solidFill>
              </a:rPr>
              <a:t> 콘솔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https://console.cloud.google.com</a:t>
            </a:r>
            <a:r>
              <a:rPr lang="ko-KR" altLang="en-US" dirty="0"/>
              <a:t>에 접속</a:t>
            </a:r>
            <a:r>
              <a:rPr lang="en-US" altLang="ko-KR" dirty="0"/>
              <a:t>(</a:t>
            </a:r>
            <a:r>
              <a:rPr lang="ko-KR" altLang="en-US" dirty="0"/>
              <a:t>구글 로그인 필요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서비스 약관 동의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ABE0A-48B8-4CF9-B977-702518481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26" y="2155462"/>
            <a:ext cx="3774516" cy="45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8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이름을 </a:t>
            </a:r>
            <a:r>
              <a:rPr lang="en-US" altLang="ko-KR" dirty="0"/>
              <a:t>node-deploy</a:t>
            </a:r>
            <a:r>
              <a:rPr lang="ko-KR" altLang="en-US" dirty="0"/>
              <a:t>로 이름 설정</a:t>
            </a:r>
            <a:r>
              <a:rPr lang="en-US" altLang="ko-KR" dirty="0"/>
              <a:t>, </a:t>
            </a:r>
            <a:r>
              <a:rPr lang="ko-KR" altLang="en-US" dirty="0"/>
              <a:t>만들기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2A1B9C-2F85-6A24-A06D-41EA9B4EB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88" y="1843623"/>
            <a:ext cx="4276725" cy="3648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065BA5-25BE-3284-1112-B29C3F92A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074" y="2046432"/>
            <a:ext cx="3400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7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좌측 </a:t>
            </a:r>
            <a:r>
              <a:rPr lang="ko-KR" altLang="en-US" dirty="0" err="1"/>
              <a:t>컴퓨트엔진</a:t>
            </a:r>
            <a:r>
              <a:rPr lang="ko-KR" altLang="en-US" dirty="0"/>
              <a:t> 메뉴에서 사용 설정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3BA4D-1400-A705-A58F-CB0012B5E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34559"/>
            <a:ext cx="2348034" cy="503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66FA03-3D01-FF13-B8C3-38343D4D4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646" y="1734559"/>
            <a:ext cx="39433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동적으로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변경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상관 없이 일괄 적용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다음과 같이 수정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배포용과 개발용 스크립트 구분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문제점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위와 같이 설정할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A3789-94CA-4DB2-9C81-B79B5633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392074"/>
            <a:ext cx="3304790" cy="2376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904A58-40F8-455F-BECC-9CAE0F0E3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5367276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8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GCP </a:t>
            </a:r>
            <a:r>
              <a:rPr lang="ko-KR" altLang="en-US" dirty="0">
                <a:solidFill>
                  <a:schemeClr val="tx1"/>
                </a:solidFill>
              </a:rPr>
              <a:t>계정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결제 필요하다 뜨는데 결제 사용 설정 눌러 계정 만들기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17871-9E4F-5CA8-58FE-E481AE034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25336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1E83BE-CA17-3C34-6928-98864E311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981" y="1758397"/>
            <a:ext cx="3190875" cy="1571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F79104-19B7-D91B-C487-F2946A0BB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3257830"/>
            <a:ext cx="5978188" cy="34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9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결제 정보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AD88E-684B-99AA-951D-ABB86A37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816004"/>
            <a:ext cx="80391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14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본인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1ADFA3-A08D-B5E8-50D1-3CEF1A9C3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80" y="1760110"/>
            <a:ext cx="8086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1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VM </a:t>
            </a:r>
            <a:r>
              <a:rPr lang="ko-KR" altLang="en-US" dirty="0"/>
              <a:t>인스턴스 화면에서 기다리다 보면 </a:t>
            </a:r>
            <a:r>
              <a:rPr lang="en-US" altLang="ko-KR" dirty="0"/>
              <a:t>VM </a:t>
            </a:r>
            <a:r>
              <a:rPr lang="ko-KR" altLang="en-US" dirty="0"/>
              <a:t>인스턴스가 활성화 됨</a:t>
            </a:r>
            <a:endParaRPr lang="en-US" altLang="ko-KR" dirty="0"/>
          </a:p>
          <a:p>
            <a:pPr lvl="1"/>
            <a:r>
              <a:rPr lang="ko-KR" altLang="en-US" dirty="0"/>
              <a:t>만들기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B8F179-DB6E-EE86-4C7B-78530883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67264"/>
            <a:ext cx="7194754" cy="41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76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머신 유형을 초소형으로 변경</a:t>
            </a:r>
            <a:endParaRPr lang="en-US" altLang="ko-KR" dirty="0"/>
          </a:p>
          <a:p>
            <a:pPr lvl="1"/>
            <a:r>
              <a:rPr lang="ko-KR" altLang="en-US" dirty="0"/>
              <a:t>운영체제는 </a:t>
            </a:r>
            <a:r>
              <a:rPr lang="en-US" altLang="ko-KR" dirty="0"/>
              <a:t>Ubuntu 20.04LTS, e2-micro</a:t>
            </a:r>
          </a:p>
          <a:p>
            <a:pPr lvl="1"/>
            <a:r>
              <a:rPr lang="ko-KR" altLang="en-US" dirty="0"/>
              <a:t>방화벽은 </a:t>
            </a:r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/>
              <a:t>https </a:t>
            </a:r>
            <a:r>
              <a:rPr lang="ko-KR" altLang="en-US" dirty="0"/>
              <a:t>트래픽 둘 다 허용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Cloud API</a:t>
            </a:r>
            <a:r>
              <a:rPr lang="ko-KR" altLang="en-US" dirty="0"/>
              <a:t>에 대한 액세스 허용</a:t>
            </a:r>
            <a:endParaRPr lang="en-US" altLang="ko-KR" dirty="0"/>
          </a:p>
          <a:p>
            <a:pPr lvl="1"/>
            <a:r>
              <a:rPr lang="ko-KR" altLang="en-US" b="1" dirty="0"/>
              <a:t>만들기</a:t>
            </a:r>
            <a:r>
              <a:rPr lang="ko-KR" altLang="en-US" dirty="0"/>
              <a:t>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A4FE17-F5B1-5900-B1F6-08D27FB1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2680109"/>
            <a:ext cx="3740371" cy="4177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230F7-9C86-6A2E-2A48-DDF385BDD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839" y="2680109"/>
            <a:ext cx="3740371" cy="41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3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VM </a:t>
            </a:r>
            <a:r>
              <a:rPr lang="ko-KR" altLang="en-US" dirty="0">
                <a:solidFill>
                  <a:schemeClr val="tx1"/>
                </a:solidFill>
              </a:rPr>
              <a:t>인스턴스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인스턴스 생성 후 조금 기다리면 인스턴스가 준비됨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18FE9-AD3D-4995-07A5-2C60FB137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816004"/>
            <a:ext cx="8058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0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VM </a:t>
            </a:r>
            <a:r>
              <a:rPr lang="ko-KR" altLang="en-US" dirty="0">
                <a:solidFill>
                  <a:schemeClr val="tx1"/>
                </a:solidFill>
              </a:rPr>
              <a:t>인스턴스 삭제하기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과금을 막으려면 삭제해야 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2FECD7-8407-BE13-A1D7-5059779BD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7" y="1897795"/>
            <a:ext cx="78962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1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87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15.6 GCP</a:t>
            </a:r>
            <a:r>
              <a:rPr lang="ko-KR" altLang="en-US" dirty="0"/>
              <a:t>에 배포하기</a:t>
            </a:r>
          </a:p>
        </p:txBody>
      </p:sp>
    </p:spTree>
    <p:extLst>
      <p:ext uri="{BB962C8B-B14F-4D97-AF65-F5344CB8AC3E}">
        <p14:creationId xmlns:p14="http://schemas.microsoft.com/office/powerpoint/2010/main" val="4294146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 </a:t>
            </a:r>
            <a:r>
              <a:rPr lang="ko-KR" altLang="en-US" dirty="0"/>
              <a:t>버튼을 눌러 </a:t>
            </a:r>
            <a:r>
              <a:rPr lang="en-US" altLang="ko-KR" dirty="0"/>
              <a:t>SSH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BFEF11-69C4-B6BD-5117-DDA5B5BAE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92" y="1816004"/>
            <a:ext cx="80581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6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배포를 위한 프로그램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</a:t>
            </a:r>
            <a:r>
              <a:rPr lang="ko-KR" altLang="en-US" dirty="0"/>
              <a:t>에 명령어 입력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1</a:t>
            </a:r>
            <a:r>
              <a:rPr lang="ko-KR" altLang="en-US" dirty="0"/>
              <a:t>장과 </a:t>
            </a:r>
            <a:r>
              <a:rPr lang="en-US" altLang="ko-KR" dirty="0"/>
              <a:t>7</a:t>
            </a:r>
            <a:r>
              <a:rPr lang="ko-KR" altLang="en-US" dirty="0"/>
              <a:t>장대로 노드와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A3668-DA10-47D1-BC59-1AF59E3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046432"/>
            <a:ext cx="5991128" cy="47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cross-env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 후 적용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B18C2-B95E-4265-9A06-F8CC55FDD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71" y="1742138"/>
            <a:ext cx="1628775" cy="657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FB763F-C529-4A69-9DB5-1843805DF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471" y="2910537"/>
            <a:ext cx="5095875" cy="1295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50784-82FD-4A29-9636-5265D3039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4358096"/>
            <a:ext cx="67056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37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</a:t>
            </a:r>
            <a:r>
              <a:rPr lang="ko-KR" altLang="en-US" dirty="0" err="1">
                <a:solidFill>
                  <a:schemeClr val="tx1"/>
                </a:solidFill>
              </a:rPr>
              <a:t>내려받기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clone </a:t>
            </a:r>
            <a:r>
              <a:rPr lang="ko-KR" altLang="en-US" dirty="0"/>
              <a:t>명령어로 소스 </a:t>
            </a:r>
            <a:r>
              <a:rPr lang="ko-KR" altLang="en-US" dirty="0" err="1"/>
              <a:t>내려받기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F3C35B-8A04-4040-AFFA-D07BC033F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58483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29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0E835A-6A56-6D2F-D65A-4FE61D71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02" y="1973828"/>
            <a:ext cx="5231384" cy="47491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 프로젝트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9036E-7B4E-1620-E4CC-F603A708C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758397"/>
            <a:ext cx="5219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외부 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로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</a:t>
            </a:r>
            <a:r>
              <a:rPr lang="en-US" altLang="ko-KR" dirty="0"/>
              <a:t>IP </a:t>
            </a:r>
            <a:r>
              <a:rPr lang="ko-KR" altLang="en-US" dirty="0"/>
              <a:t>확인 후 브라우저에 입력해 접속</a:t>
            </a:r>
            <a:r>
              <a:rPr lang="en-US" altLang="ko-KR" dirty="0"/>
              <a:t>(</a:t>
            </a:r>
            <a:r>
              <a:rPr lang="ko-KR" altLang="en-US" dirty="0"/>
              <a:t>예제에서는 </a:t>
            </a:r>
            <a:r>
              <a:rPr lang="en-US" altLang="ko-KR" dirty="0"/>
              <a:t>34.64.239.223)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5A7B9-B3C0-90C5-A841-53260244E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988825"/>
            <a:ext cx="6530898" cy="3759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506E1A-9783-47E5-AE71-55AD8958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240" y="4350712"/>
            <a:ext cx="28670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추가로 </a:t>
            </a:r>
            <a:r>
              <a:rPr lang="ko-KR" altLang="en-US" dirty="0" err="1">
                <a:solidFill>
                  <a:schemeClr val="tx1"/>
                </a:solidFill>
              </a:rPr>
              <a:t>알아둘</a:t>
            </a:r>
            <a:r>
              <a:rPr lang="ko-KR" altLang="en-US" dirty="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005BD4A7-BB03-4CCF-9263-24284E08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</a:t>
            </a:r>
            <a:r>
              <a:rPr lang="ko-KR" altLang="en-US" dirty="0"/>
              <a:t>로 접속하고 싶다면 인증서를 발급받아야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4C65D-D508-536E-2310-52E37AC2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18" y="1833149"/>
            <a:ext cx="8058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521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13471</TotalTime>
  <Words>2151</Words>
  <Application>Microsoft Office PowerPoint</Application>
  <PresentationFormat>화면 슬라이드 쇼(4:3)</PresentationFormat>
  <Paragraphs>410</Paragraphs>
  <Slides>93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93</vt:i4>
      </vt:variant>
    </vt:vector>
  </HeadingPairs>
  <TitlesOfParts>
    <vt:vector size="102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15장</vt:lpstr>
      <vt:lpstr>15장</vt:lpstr>
      <vt:lpstr>15.1 서비스 운영을 위한 패키지</vt:lpstr>
      <vt:lpstr>1. 실 서비스 배포 준비하기</vt:lpstr>
      <vt:lpstr>2. morgan</vt:lpstr>
      <vt:lpstr>3. express-session</vt:lpstr>
      <vt:lpstr>4. sequelize</vt:lpstr>
      <vt:lpstr>5. cross-env</vt:lpstr>
      <vt:lpstr>6. cross-env</vt:lpstr>
      <vt:lpstr>7. sanitize-html</vt:lpstr>
      <vt:lpstr>8. csurf</vt:lpstr>
      <vt:lpstr>9. pm2 소개</vt:lpstr>
      <vt:lpstr>10. pm2 사용하기</vt:lpstr>
      <vt:lpstr>11. 프로세스 목록 확인하기</vt:lpstr>
      <vt:lpstr>12. pm2로 멀티 프로세싱하기</vt:lpstr>
      <vt:lpstr>13. 서버 종료 후 멀티 프로세싱 하기</vt:lpstr>
      <vt:lpstr>14. 프로세스 모니터링하기</vt:lpstr>
      <vt:lpstr>15. winston</vt:lpstr>
      <vt:lpstr>16. winston 메서드</vt:lpstr>
      <vt:lpstr>17. winston 적용하기</vt:lpstr>
      <vt:lpstr>18. winston 로그 확인하기</vt:lpstr>
      <vt:lpstr>19. helmet, hpp로 보안 관리하기</vt:lpstr>
      <vt:lpstr>20. connect-redis</vt:lpstr>
      <vt:lpstr>21. redislabs 회원가입하기</vt:lpstr>
      <vt:lpstr>22. redislabs 인증하기</vt:lpstr>
      <vt:lpstr>23. 레디스 클라우드 호스팅 사용하기</vt:lpstr>
      <vt:lpstr>24. 레디스 subscription 생성</vt:lpstr>
      <vt:lpstr>25. Subscription 값 확인</vt:lpstr>
      <vt:lpstr>26. Subscription 값 확인</vt:lpstr>
      <vt:lpstr>27. 레디스 호스팅 생성 완료</vt:lpstr>
      <vt:lpstr>28. connect-redis 연결하기</vt:lpstr>
      <vt:lpstr>29. nvm, n</vt:lpstr>
      <vt:lpstr>30. nvm-installer</vt:lpstr>
      <vt:lpstr>31. nvm-installer로 노드 버전 바꾸기</vt:lpstr>
      <vt:lpstr>32. 맥, 리눅스에서 n으로 노드 업데이트</vt:lpstr>
      <vt:lpstr>15.2 Git과 GitHub 사용하기</vt:lpstr>
      <vt:lpstr>1. Git으로 소스코드 관리하기</vt:lpstr>
      <vt:lpstr>2. Git 설치하기</vt:lpstr>
      <vt:lpstr>3. 설치 파일 실행하기</vt:lpstr>
      <vt:lpstr>4. git 명령어 사용하기</vt:lpstr>
      <vt:lpstr>5. GitHub 사용하기</vt:lpstr>
      <vt:lpstr>6. GitHub 회원가입하기</vt:lpstr>
      <vt:lpstr>7. GitHub 플랜 설정하기</vt:lpstr>
      <vt:lpstr>8. GitHub 리포지터리 생성하기</vt:lpstr>
      <vt:lpstr>9. GitHub 리포지터리 생성 완료 화면</vt:lpstr>
      <vt:lpstr>10. 프로젝트에 git 설정하기</vt:lpstr>
      <vt:lpstr>11. 모든 파일 git에 추가하기</vt:lpstr>
      <vt:lpstr>12. 소스 코드 커밋하기</vt:lpstr>
      <vt:lpstr>12. 개인 접근 토큰 발급하기</vt:lpstr>
      <vt:lpstr>14. GitHub 주소 등록하기</vt:lpstr>
      <vt:lpstr>15. GitHub에 코드 올리기</vt:lpstr>
      <vt:lpstr>15.3 AWS 시작하기</vt:lpstr>
      <vt:lpstr>1. AWS 이용하기</vt:lpstr>
      <vt:lpstr>2. AWS 가입하기</vt:lpstr>
      <vt:lpstr>3. AWS에 결제 정보 입력하기</vt:lpstr>
      <vt:lpstr>4. AWS 전화 번호 확인받기</vt:lpstr>
      <vt:lpstr>5. 지원 플랜 선택</vt:lpstr>
      <vt:lpstr>6. 콘솔에 로그인</vt:lpstr>
      <vt:lpstr>7. Lightsail 선택</vt:lpstr>
      <vt:lpstr>8. Lightsail 인스턴스 생성</vt:lpstr>
      <vt:lpstr>9. Lightsail 설정하기</vt:lpstr>
      <vt:lpstr>10. 인스턴스 계획 선택</vt:lpstr>
      <vt:lpstr>11. 인스턴스 생성 확인하기</vt:lpstr>
      <vt:lpstr>12. 인스턴스 삭제 방법</vt:lpstr>
      <vt:lpstr>15.4 AWS에 배포하기</vt:lpstr>
      <vt:lpstr>1. SSH 연결하기</vt:lpstr>
      <vt:lpstr>2. LightSail 콘솔 열기</vt:lpstr>
      <vt:lpstr>2. MySQL 설치하기</vt:lpstr>
      <vt:lpstr>2. MySQL 설치하기</vt:lpstr>
      <vt:lpstr>2. MySQL 설치하기</vt:lpstr>
      <vt:lpstr>2. MySQL 설치하기</vt:lpstr>
      <vt:lpstr>3. GitHub에서 소스 내려받기</vt:lpstr>
      <vt:lpstr>4. LightSail 서버 실행하기</vt:lpstr>
      <vt:lpstr>5. LightSail 서버 접속하기</vt:lpstr>
      <vt:lpstr>6. 추가로 알아둘 점</vt:lpstr>
      <vt:lpstr>15.5 GCP 시작하기</vt:lpstr>
      <vt:lpstr>1. GCP 콘솔 접속하기</vt:lpstr>
      <vt:lpstr>2. 새 프로젝트 생성하기</vt:lpstr>
      <vt:lpstr>2. 새 프로젝트 생성하기</vt:lpstr>
      <vt:lpstr>3. GCP 계정 등록하기</vt:lpstr>
      <vt:lpstr>4. 결제 정보 확인하기</vt:lpstr>
      <vt:lpstr>5. 본인 확인하기</vt:lpstr>
      <vt:lpstr>6. VM 인스턴스 만들기</vt:lpstr>
      <vt:lpstr>7. VM 인스턴스 만들기</vt:lpstr>
      <vt:lpstr>8. VM 인스턴스 확인하기</vt:lpstr>
      <vt:lpstr>9. VM 인스턴스 삭제하기</vt:lpstr>
      <vt:lpstr>15.6 GCP에 배포하기</vt:lpstr>
      <vt:lpstr>1. SSH 실행하기</vt:lpstr>
      <vt:lpstr>2. 배포를 위한 프로그램 설치하기</vt:lpstr>
      <vt:lpstr>3. GitHub에서 소스 내려받기</vt:lpstr>
      <vt:lpstr>4. 서버 실행하기</vt:lpstr>
      <vt:lpstr>5. 외부 IP로 접속하기</vt:lpstr>
      <vt:lpstr>6. 추가로 알아둘 점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387</cp:revision>
  <cp:lastPrinted>2016-08-10T06:58:55Z</cp:lastPrinted>
  <dcterms:created xsi:type="dcterms:W3CDTF">2013-04-05T19:58:06Z</dcterms:created>
  <dcterms:modified xsi:type="dcterms:W3CDTF">2022-12-16T10:17:46Z</dcterms:modified>
</cp:coreProperties>
</file>